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4"/>
  </p:sldMasterIdLst>
  <p:sldIdLst>
    <p:sldId id="256" r:id="rId5"/>
    <p:sldId id="257" r:id="rId6"/>
    <p:sldId id="258" r:id="rId7"/>
    <p:sldId id="260" r:id="rId8"/>
    <p:sldId id="283" r:id="rId9"/>
    <p:sldId id="266" r:id="rId10"/>
    <p:sldId id="259" r:id="rId11"/>
    <p:sldId id="263" r:id="rId12"/>
    <p:sldId id="265" r:id="rId13"/>
    <p:sldId id="261" r:id="rId14"/>
    <p:sldId id="262" r:id="rId15"/>
    <p:sldId id="264" r:id="rId16"/>
    <p:sldId id="267" r:id="rId17"/>
    <p:sldId id="271" r:id="rId18"/>
    <p:sldId id="268" r:id="rId19"/>
    <p:sldId id="269" r:id="rId20"/>
    <p:sldId id="270" r:id="rId21"/>
    <p:sldId id="272" r:id="rId22"/>
    <p:sldId id="273" r:id="rId23"/>
    <p:sldId id="275" r:id="rId24"/>
    <p:sldId id="277" r:id="rId25"/>
    <p:sldId id="278" r:id="rId26"/>
    <p:sldId id="279" r:id="rId27"/>
    <p:sldId id="280" r:id="rId28"/>
    <p:sldId id="289" r:id="rId29"/>
    <p:sldId id="285" r:id="rId30"/>
    <p:sldId id="288" r:id="rId31"/>
    <p:sldId id="286" r:id="rId32"/>
    <p:sldId id="287" r:id="rId33"/>
    <p:sldId id="290" r:id="rId34"/>
    <p:sldId id="281" r:id="rId35"/>
    <p:sldId id="282" r:id="rId3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00"/>
    <a:srgbClr val="2B4780"/>
    <a:srgbClr val="294079"/>
    <a:srgbClr val="2B9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49AD8A-1BC2-4C0A-A877-16EB58BA7AD7}" v="3" dt="2022-11-27T10:13:25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ut Ezra" userId="6756e8aa-ca02-4b73-85d8-7101255c9d76" providerId="ADAL" clId="{82ED3C28-1698-4C72-9425-6844E58A06F3}"/>
    <pc:docChg chg="undo custSel addSld delSld modSld sldOrd modMainMaster">
      <pc:chgData name="Reut Ezra" userId="6756e8aa-ca02-4b73-85d8-7101255c9d76" providerId="ADAL" clId="{82ED3C28-1698-4C72-9425-6844E58A06F3}" dt="2022-06-30T11:18:28.502" v="3793"/>
      <pc:docMkLst>
        <pc:docMk/>
      </pc:docMkLst>
      <pc:sldChg chg="addSp delSp modSp mod setBg">
        <pc:chgData name="Reut Ezra" userId="6756e8aa-ca02-4b73-85d8-7101255c9d76" providerId="ADAL" clId="{82ED3C28-1698-4C72-9425-6844E58A06F3}" dt="2022-06-30T09:09:51.847" v="3718" actId="1076"/>
        <pc:sldMkLst>
          <pc:docMk/>
          <pc:sldMk cId="767212910" sldId="256"/>
        </pc:sldMkLst>
        <pc:spChg chg="mod">
          <ac:chgData name="Reut Ezra" userId="6756e8aa-ca02-4b73-85d8-7101255c9d76" providerId="ADAL" clId="{82ED3C28-1698-4C72-9425-6844E58A06F3}" dt="2022-06-30T09:09:47.433" v="3717" actId="255"/>
          <ac:spMkLst>
            <pc:docMk/>
            <pc:sldMk cId="767212910" sldId="256"/>
            <ac:spMk id="6" creationId="{858EC759-5F65-0902-575D-97B7FF2D10A5}"/>
          </ac:spMkLst>
        </pc:spChg>
        <pc:spChg chg="mod">
          <ac:chgData name="Reut Ezra" userId="6756e8aa-ca02-4b73-85d8-7101255c9d76" providerId="ADAL" clId="{82ED3C28-1698-4C72-9425-6844E58A06F3}" dt="2022-06-30T09:09:51.847" v="3718" actId="1076"/>
          <ac:spMkLst>
            <pc:docMk/>
            <pc:sldMk cId="767212910" sldId="256"/>
            <ac:spMk id="7" creationId="{FAC89132-CF0A-C36C-86E2-1845737DA20D}"/>
          </ac:spMkLst>
        </pc:spChg>
        <pc:picChg chg="del mod">
          <ac:chgData name="Reut Ezra" userId="6756e8aa-ca02-4b73-85d8-7101255c9d76" providerId="ADAL" clId="{82ED3C28-1698-4C72-9425-6844E58A06F3}" dt="2022-06-30T06:51:59.824" v="605" actId="478"/>
          <ac:picMkLst>
            <pc:docMk/>
            <pc:sldMk cId="767212910" sldId="256"/>
            <ac:picMk id="5" creationId="{4FB30E4B-E525-F3A5-C235-45EB00CEE7E3}"/>
          </ac:picMkLst>
        </pc:picChg>
        <pc:picChg chg="add mod">
          <ac:chgData name="Reut Ezra" userId="6756e8aa-ca02-4b73-85d8-7101255c9d76" providerId="ADAL" clId="{82ED3C28-1698-4C72-9425-6844E58A06F3}" dt="2022-06-30T06:52:00.767" v="606"/>
          <ac:picMkLst>
            <pc:docMk/>
            <pc:sldMk cId="767212910" sldId="256"/>
            <ac:picMk id="8" creationId="{5ED15C1B-82E6-8B3A-0BB5-298842ED2E66}"/>
          </ac:picMkLst>
        </pc:picChg>
      </pc:sldChg>
      <pc:sldChg chg="addSp delSp modSp mod">
        <pc:chgData name="Reut Ezra" userId="6756e8aa-ca02-4b73-85d8-7101255c9d76" providerId="ADAL" clId="{82ED3C28-1698-4C72-9425-6844E58A06F3}" dt="2022-06-30T09:10:03.647" v="3719" actId="1076"/>
        <pc:sldMkLst>
          <pc:docMk/>
          <pc:sldMk cId="284860726" sldId="257"/>
        </pc:sldMkLst>
        <pc:spChg chg="mod">
          <ac:chgData name="Reut Ezra" userId="6756e8aa-ca02-4b73-85d8-7101255c9d76" providerId="ADAL" clId="{82ED3C28-1698-4C72-9425-6844E58A06F3}" dt="2022-06-30T09:10:03.647" v="3719" actId="1076"/>
          <ac:spMkLst>
            <pc:docMk/>
            <pc:sldMk cId="284860726" sldId="257"/>
            <ac:spMk id="5" creationId="{D3ABB8B0-0546-7E30-B4AD-72B4DD6D27E0}"/>
          </ac:spMkLst>
        </pc:spChg>
        <pc:spChg chg="mod">
          <ac:chgData name="Reut Ezra" userId="6756e8aa-ca02-4b73-85d8-7101255c9d76" providerId="ADAL" clId="{82ED3C28-1698-4C72-9425-6844E58A06F3}" dt="2022-06-21T12:04:07.640" v="22" actId="2711"/>
          <ac:spMkLst>
            <pc:docMk/>
            <pc:sldMk cId="284860726" sldId="257"/>
            <ac:spMk id="6" creationId="{0F40D374-301B-DA91-537A-CE9BF91CE5F1}"/>
          </ac:spMkLst>
        </pc:spChg>
        <pc:picChg chg="add mod">
          <ac:chgData name="Reut Ezra" userId="6756e8aa-ca02-4b73-85d8-7101255c9d76" providerId="ADAL" clId="{82ED3C28-1698-4C72-9425-6844E58A06F3}" dt="2022-06-30T06:51:49.164" v="603" actId="1076"/>
          <ac:picMkLst>
            <pc:docMk/>
            <pc:sldMk cId="284860726" sldId="257"/>
            <ac:picMk id="3" creationId="{E6381E52-9010-1158-C5F3-9E170DEE298F}"/>
          </ac:picMkLst>
        </pc:picChg>
        <pc:picChg chg="del mod">
          <ac:chgData name="Reut Ezra" userId="6756e8aa-ca02-4b73-85d8-7101255c9d76" providerId="ADAL" clId="{82ED3C28-1698-4C72-9425-6844E58A06F3}" dt="2022-06-30T06:51:53.656" v="604" actId="478"/>
          <ac:picMkLst>
            <pc:docMk/>
            <pc:sldMk cId="284860726" sldId="257"/>
            <ac:picMk id="4" creationId="{D85EBE00-216F-E909-6DB1-C7ECAB550C5F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1:31.520" v="3723" actId="1076"/>
        <pc:sldMkLst>
          <pc:docMk/>
          <pc:sldMk cId="132705613" sldId="258"/>
        </pc:sldMkLst>
        <pc:spChg chg="mod">
          <ac:chgData name="Reut Ezra" userId="6756e8aa-ca02-4b73-85d8-7101255c9d76" providerId="ADAL" clId="{82ED3C28-1698-4C72-9425-6844E58A06F3}" dt="2022-06-21T12:04:13.792" v="23" actId="2711"/>
          <ac:spMkLst>
            <pc:docMk/>
            <pc:sldMk cId="132705613" sldId="258"/>
            <ac:spMk id="5" creationId="{4D73DDF8-832E-29E8-51A7-C4648AF36623}"/>
          </ac:spMkLst>
        </pc:spChg>
        <pc:spChg chg="mod">
          <ac:chgData name="Reut Ezra" userId="6756e8aa-ca02-4b73-85d8-7101255c9d76" providerId="ADAL" clId="{82ED3C28-1698-4C72-9425-6844E58A06F3}" dt="2022-06-30T11:11:25.887" v="3720" actId="255"/>
          <ac:spMkLst>
            <pc:docMk/>
            <pc:sldMk cId="132705613" sldId="258"/>
            <ac:spMk id="6" creationId="{4D5FB79F-70B9-A534-B670-514E42635966}"/>
          </ac:spMkLst>
        </pc:spChg>
        <pc:picChg chg="del">
          <ac:chgData name="Reut Ezra" userId="6756e8aa-ca02-4b73-85d8-7101255c9d76" providerId="ADAL" clId="{82ED3C28-1698-4C72-9425-6844E58A06F3}" dt="2022-06-30T06:52:10.033" v="608" actId="478"/>
          <ac:picMkLst>
            <pc:docMk/>
            <pc:sldMk cId="132705613" sldId="258"/>
            <ac:picMk id="4" creationId="{8FB463CF-5125-C467-80D3-1008CC1ACFBC}"/>
          </ac:picMkLst>
        </pc:picChg>
        <pc:picChg chg="add mod">
          <ac:chgData name="Reut Ezra" userId="6756e8aa-ca02-4b73-85d8-7101255c9d76" providerId="ADAL" clId="{82ED3C28-1698-4C72-9425-6844E58A06F3}" dt="2022-06-30T06:52:05.702" v="607"/>
          <ac:picMkLst>
            <pc:docMk/>
            <pc:sldMk cId="132705613" sldId="258"/>
            <ac:picMk id="7" creationId="{8A43072E-1C75-40CB-5E3E-EDAEF30FF6EC}"/>
          </ac:picMkLst>
        </pc:picChg>
        <pc:picChg chg="mod">
          <ac:chgData name="Reut Ezra" userId="6756e8aa-ca02-4b73-85d8-7101255c9d76" providerId="ADAL" clId="{82ED3C28-1698-4C72-9425-6844E58A06F3}" dt="2022-06-30T11:11:31.520" v="3723" actId="1076"/>
          <ac:picMkLst>
            <pc:docMk/>
            <pc:sldMk cId="132705613" sldId="258"/>
            <ac:picMk id="8" creationId="{24587F67-E387-C8F0-47C8-2791D531EE04}"/>
          </ac:picMkLst>
        </pc:picChg>
        <pc:picChg chg="mod">
          <ac:chgData name="Reut Ezra" userId="6756e8aa-ca02-4b73-85d8-7101255c9d76" providerId="ADAL" clId="{82ED3C28-1698-4C72-9425-6844E58A06F3}" dt="2022-06-30T06:58:56.851" v="645" actId="1076"/>
          <ac:picMkLst>
            <pc:docMk/>
            <pc:sldMk cId="132705613" sldId="258"/>
            <ac:picMk id="12" creationId="{7CEB04E0-5625-D3A5-5B84-4E0A1B553D09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2:09.192" v="3728" actId="1076"/>
        <pc:sldMkLst>
          <pc:docMk/>
          <pc:sldMk cId="4260307409" sldId="259"/>
        </pc:sldMkLst>
        <pc:spChg chg="mod">
          <ac:chgData name="Reut Ezra" userId="6756e8aa-ca02-4b73-85d8-7101255c9d76" providerId="ADAL" clId="{82ED3C28-1698-4C72-9425-6844E58A06F3}" dt="2022-06-30T11:12:09.192" v="3728" actId="1076"/>
          <ac:spMkLst>
            <pc:docMk/>
            <pc:sldMk cId="4260307409" sldId="259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04:15.396" v="794" actId="478"/>
          <ac:picMkLst>
            <pc:docMk/>
            <pc:sldMk cId="4260307409" sldId="259"/>
            <ac:picMk id="3" creationId="{F1062B10-81CE-9642-841A-BFEBF6D0F14F}"/>
          </ac:picMkLst>
        </pc:picChg>
        <pc:picChg chg="mod modCrop">
          <ac:chgData name="Reut Ezra" userId="6756e8aa-ca02-4b73-85d8-7101255c9d76" providerId="ADAL" clId="{82ED3C28-1698-4C72-9425-6844E58A06F3}" dt="2022-06-27T07:01:47.561" v="397" actId="1076"/>
          <ac:picMkLst>
            <pc:docMk/>
            <pc:sldMk cId="4260307409" sldId="259"/>
            <ac:picMk id="6" creationId="{21F095E2-3F32-080F-6F95-543C12F8DED0}"/>
          </ac:picMkLst>
        </pc:picChg>
        <pc:picChg chg="add mod">
          <ac:chgData name="Reut Ezra" userId="6756e8aa-ca02-4b73-85d8-7101255c9d76" providerId="ADAL" clId="{82ED3C28-1698-4C72-9425-6844E58A06F3}" dt="2022-06-30T07:04:13.264" v="793"/>
          <ac:picMkLst>
            <pc:docMk/>
            <pc:sldMk cId="4260307409" sldId="259"/>
            <ac:picMk id="9" creationId="{3D4CF94F-4297-0FA2-B0AF-C36868C3C6F9}"/>
          </ac:picMkLst>
        </pc:picChg>
        <pc:picChg chg="mod">
          <ac:chgData name="Reut Ezra" userId="6756e8aa-ca02-4b73-85d8-7101255c9d76" providerId="ADAL" clId="{82ED3C28-1698-4C72-9425-6844E58A06F3}" dt="2022-06-27T07:01:53.682" v="398" actId="1440"/>
          <ac:picMkLst>
            <pc:docMk/>
            <pc:sldMk cId="4260307409" sldId="259"/>
            <ac:picMk id="10" creationId="{A521407F-E128-7782-9E11-09EE0FE04162}"/>
          </ac:picMkLst>
        </pc:picChg>
        <pc:cxnChg chg="mod">
          <ac:chgData name="Reut Ezra" userId="6756e8aa-ca02-4b73-85d8-7101255c9d76" providerId="ADAL" clId="{82ED3C28-1698-4C72-9425-6844E58A06F3}" dt="2022-06-21T12:06:50.877" v="28" actId="14100"/>
          <ac:cxnSpMkLst>
            <pc:docMk/>
            <pc:sldMk cId="4260307409" sldId="259"/>
            <ac:cxnSpMk id="8" creationId="{EADCE186-1AA1-B0A9-2AF5-69F3E42BAED9}"/>
          </ac:cxnSpMkLst>
        </pc:cxnChg>
      </pc:sldChg>
      <pc:sldChg chg="addSp delSp modSp mod">
        <pc:chgData name="Reut Ezra" userId="6756e8aa-ca02-4b73-85d8-7101255c9d76" providerId="ADAL" clId="{82ED3C28-1698-4C72-9425-6844E58A06F3}" dt="2022-06-30T07:02:23.239" v="774" actId="1440"/>
        <pc:sldMkLst>
          <pc:docMk/>
          <pc:sldMk cId="2654791587" sldId="260"/>
        </pc:sldMkLst>
        <pc:spChg chg="mod">
          <ac:chgData name="Reut Ezra" userId="6756e8aa-ca02-4b73-85d8-7101255c9d76" providerId="ADAL" clId="{82ED3C28-1698-4C72-9425-6844E58A06F3}" dt="2022-06-30T07:02:08.228" v="772" actId="6549"/>
          <ac:spMkLst>
            <pc:docMk/>
            <pc:sldMk cId="2654791587" sldId="260"/>
            <ac:spMk id="4" creationId="{0AED8D8C-66B8-8D2C-C9DA-9A338DEF6C56}"/>
          </ac:spMkLst>
        </pc:spChg>
        <pc:spChg chg="del">
          <ac:chgData name="Reut Ezra" userId="6756e8aa-ca02-4b73-85d8-7101255c9d76" providerId="ADAL" clId="{82ED3C28-1698-4C72-9425-6844E58A06F3}" dt="2022-06-30T07:01:16.794" v="706" actId="478"/>
          <ac:spMkLst>
            <pc:docMk/>
            <pc:sldMk cId="2654791587" sldId="260"/>
            <ac:spMk id="8" creationId="{2BFF8ED2-CAFD-75FB-584C-C311142FB56E}"/>
          </ac:spMkLst>
        </pc:spChg>
        <pc:picChg chg="del">
          <ac:chgData name="Reut Ezra" userId="6756e8aa-ca02-4b73-85d8-7101255c9d76" providerId="ADAL" clId="{82ED3C28-1698-4C72-9425-6844E58A06F3}" dt="2022-06-30T07:00:51.222" v="700" actId="478"/>
          <ac:picMkLst>
            <pc:docMk/>
            <pc:sldMk cId="2654791587" sldId="260"/>
            <ac:picMk id="2" creationId="{423D1F42-0025-79E7-F5C8-E75812609FF3}"/>
          </ac:picMkLst>
        </pc:picChg>
        <pc:picChg chg="mod">
          <ac:chgData name="Reut Ezra" userId="6756e8aa-ca02-4b73-85d8-7101255c9d76" providerId="ADAL" clId="{82ED3C28-1698-4C72-9425-6844E58A06F3}" dt="2022-06-30T07:02:23.239" v="774" actId="1440"/>
          <ac:picMkLst>
            <pc:docMk/>
            <pc:sldMk cId="2654791587" sldId="260"/>
            <ac:picMk id="7" creationId="{216D89F2-67EC-A353-AFC3-D73003E3CDDD}"/>
          </ac:picMkLst>
        </pc:picChg>
        <pc:picChg chg="add mod">
          <ac:chgData name="Reut Ezra" userId="6756e8aa-ca02-4b73-85d8-7101255c9d76" providerId="ADAL" clId="{82ED3C28-1698-4C72-9425-6844E58A06F3}" dt="2022-06-30T07:00:47.732" v="699"/>
          <ac:picMkLst>
            <pc:docMk/>
            <pc:sldMk cId="2654791587" sldId="260"/>
            <ac:picMk id="9" creationId="{AE248CD5-D5F0-04C4-3CFC-A85D3E218F9C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2:34.870" v="3732" actId="255"/>
        <pc:sldMkLst>
          <pc:docMk/>
          <pc:sldMk cId="61520530" sldId="261"/>
        </pc:sldMkLst>
        <pc:spChg chg="mod">
          <ac:chgData name="Reut Ezra" userId="6756e8aa-ca02-4b73-85d8-7101255c9d76" providerId="ADAL" clId="{82ED3C28-1698-4C72-9425-6844E58A06F3}" dt="2022-06-30T11:12:34.870" v="3732" actId="255"/>
          <ac:spMkLst>
            <pc:docMk/>
            <pc:sldMk cId="61520530" sldId="261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07:35.489" v="853" actId="478"/>
          <ac:picMkLst>
            <pc:docMk/>
            <pc:sldMk cId="61520530" sldId="261"/>
            <ac:picMk id="3" creationId="{F1062B10-81CE-9642-841A-BFEBF6D0F14F}"/>
          </ac:picMkLst>
        </pc:picChg>
        <pc:picChg chg="add mod">
          <ac:chgData name="Reut Ezra" userId="6756e8aa-ca02-4b73-85d8-7101255c9d76" providerId="ADAL" clId="{82ED3C28-1698-4C72-9425-6844E58A06F3}" dt="2022-06-30T07:56:29.500" v="1379" actId="1440"/>
          <ac:picMkLst>
            <pc:docMk/>
            <pc:sldMk cId="61520530" sldId="261"/>
            <ac:picMk id="6" creationId="{E76686D7-5A76-63D8-0093-24286B2027F3}"/>
          </ac:picMkLst>
        </pc:picChg>
        <pc:picChg chg="add mod">
          <ac:chgData name="Reut Ezra" userId="6756e8aa-ca02-4b73-85d8-7101255c9d76" providerId="ADAL" clId="{82ED3C28-1698-4C72-9425-6844E58A06F3}" dt="2022-06-30T07:07:35.983" v="854"/>
          <ac:picMkLst>
            <pc:docMk/>
            <pc:sldMk cId="61520530" sldId="261"/>
            <ac:picMk id="8" creationId="{67A52321-A66C-B254-0B78-DC4302315E14}"/>
          </ac:picMkLst>
        </pc:picChg>
        <pc:picChg chg="add mod">
          <ac:chgData name="Reut Ezra" userId="6756e8aa-ca02-4b73-85d8-7101255c9d76" providerId="ADAL" clId="{82ED3C28-1698-4C72-9425-6844E58A06F3}" dt="2022-06-30T07:57:39.648" v="1389" actId="1076"/>
          <ac:picMkLst>
            <pc:docMk/>
            <pc:sldMk cId="61520530" sldId="261"/>
            <ac:picMk id="9" creationId="{6C90D45B-EE8A-2754-FA8B-DE418D4C029F}"/>
          </ac:picMkLst>
        </pc:picChg>
        <pc:picChg chg="del mod">
          <ac:chgData name="Reut Ezra" userId="6756e8aa-ca02-4b73-85d8-7101255c9d76" providerId="ADAL" clId="{82ED3C28-1698-4C72-9425-6844E58A06F3}" dt="2022-06-30T07:56:14.965" v="1370" actId="478"/>
          <ac:picMkLst>
            <pc:docMk/>
            <pc:sldMk cId="61520530" sldId="261"/>
            <ac:picMk id="15" creationId="{68FC871E-6E2E-5D06-74BA-DACC825A35EE}"/>
          </ac:picMkLst>
        </pc:picChg>
        <pc:picChg chg="mod">
          <ac:chgData name="Reut Ezra" userId="6756e8aa-ca02-4b73-85d8-7101255c9d76" providerId="ADAL" clId="{82ED3C28-1698-4C72-9425-6844E58A06F3}" dt="2022-06-30T07:57:43.728" v="1390" actId="1076"/>
          <ac:picMkLst>
            <pc:docMk/>
            <pc:sldMk cId="61520530" sldId="261"/>
            <ac:picMk id="17" creationId="{1C6D414B-40F7-479E-1DB4-620D9E7B60DC}"/>
          </ac:picMkLst>
        </pc:picChg>
        <pc:picChg chg="del mod">
          <ac:chgData name="Reut Ezra" userId="6756e8aa-ca02-4b73-85d8-7101255c9d76" providerId="ADAL" clId="{82ED3C28-1698-4C72-9425-6844E58A06F3}" dt="2022-06-30T07:57:15.853" v="1381" actId="478"/>
          <ac:picMkLst>
            <pc:docMk/>
            <pc:sldMk cId="61520530" sldId="261"/>
            <ac:picMk id="19" creationId="{FA6FFC67-9033-525D-94A4-BF62E9075FDC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2:45.936" v="3734" actId="1076"/>
        <pc:sldMkLst>
          <pc:docMk/>
          <pc:sldMk cId="1970828720" sldId="262"/>
        </pc:sldMkLst>
        <pc:spChg chg="mod">
          <ac:chgData name="Reut Ezra" userId="6756e8aa-ca02-4b73-85d8-7101255c9d76" providerId="ADAL" clId="{82ED3C28-1698-4C72-9425-6844E58A06F3}" dt="2022-06-30T11:12:45.936" v="3734" actId="1076"/>
          <ac:spMkLst>
            <pc:docMk/>
            <pc:sldMk cId="1970828720" sldId="262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07:53.332" v="860" actId="478"/>
          <ac:picMkLst>
            <pc:docMk/>
            <pc:sldMk cId="1970828720" sldId="262"/>
            <ac:picMk id="3" creationId="{F1062B10-81CE-9642-841A-BFEBF6D0F14F}"/>
          </ac:picMkLst>
        </pc:picChg>
        <pc:picChg chg="mod">
          <ac:chgData name="Reut Ezra" userId="6756e8aa-ca02-4b73-85d8-7101255c9d76" providerId="ADAL" clId="{82ED3C28-1698-4C72-9425-6844E58A06F3}" dt="2022-06-30T07:08:01.323" v="862" actId="14100"/>
          <ac:picMkLst>
            <pc:docMk/>
            <pc:sldMk cId="1970828720" sldId="262"/>
            <ac:picMk id="6" creationId="{94CDEF32-A8EA-EA4C-5CCA-C00E61546A4C}"/>
          </ac:picMkLst>
        </pc:picChg>
        <pc:picChg chg="add mod">
          <ac:chgData name="Reut Ezra" userId="6756e8aa-ca02-4b73-85d8-7101255c9d76" providerId="ADAL" clId="{82ED3C28-1698-4C72-9425-6844E58A06F3}" dt="2022-06-30T07:07:50.799" v="859"/>
          <ac:picMkLst>
            <pc:docMk/>
            <pc:sldMk cId="1970828720" sldId="262"/>
            <ac:picMk id="7" creationId="{DD8C1C5F-D921-1AE4-00F0-FE00082AF98D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2:19.128" v="3730" actId="1076"/>
        <pc:sldMkLst>
          <pc:docMk/>
          <pc:sldMk cId="3765260322" sldId="263"/>
        </pc:sldMkLst>
        <pc:spChg chg="mod">
          <ac:chgData name="Reut Ezra" userId="6756e8aa-ca02-4b73-85d8-7101255c9d76" providerId="ADAL" clId="{82ED3C28-1698-4C72-9425-6844E58A06F3}" dt="2022-06-30T11:12:19.128" v="3730" actId="1076"/>
          <ac:spMkLst>
            <pc:docMk/>
            <pc:sldMk cId="3765260322" sldId="263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06:04.116" v="841" actId="478"/>
          <ac:picMkLst>
            <pc:docMk/>
            <pc:sldMk cId="3765260322" sldId="263"/>
            <ac:picMk id="3" creationId="{F1062B10-81CE-9642-841A-BFEBF6D0F14F}"/>
          </ac:picMkLst>
        </pc:picChg>
        <pc:picChg chg="add mod">
          <ac:chgData name="Reut Ezra" userId="6756e8aa-ca02-4b73-85d8-7101255c9d76" providerId="ADAL" clId="{82ED3C28-1698-4C72-9425-6844E58A06F3}" dt="2022-06-30T07:06:09.769" v="842"/>
          <ac:picMkLst>
            <pc:docMk/>
            <pc:sldMk cId="3765260322" sldId="263"/>
            <ac:picMk id="6" creationId="{9DCCD3E7-2C63-1DD2-5348-1C485EAD9959}"/>
          </ac:picMkLst>
        </pc:picChg>
        <pc:picChg chg="mod">
          <ac:chgData name="Reut Ezra" userId="6756e8aa-ca02-4b73-85d8-7101255c9d76" providerId="ADAL" clId="{82ED3C28-1698-4C72-9425-6844E58A06F3}" dt="2022-06-30T07:58:22.368" v="1409" actId="1076"/>
          <ac:picMkLst>
            <pc:docMk/>
            <pc:sldMk cId="3765260322" sldId="263"/>
            <ac:picMk id="7" creationId="{EBCC9609-BA33-4F33-2D18-CB37C89DD84B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2:53.107" v="3735" actId="255"/>
        <pc:sldMkLst>
          <pc:docMk/>
          <pc:sldMk cId="1392518385" sldId="264"/>
        </pc:sldMkLst>
        <pc:spChg chg="mod">
          <ac:chgData name="Reut Ezra" userId="6756e8aa-ca02-4b73-85d8-7101255c9d76" providerId="ADAL" clId="{82ED3C28-1698-4C72-9425-6844E58A06F3}" dt="2022-06-30T11:12:53.107" v="3735" actId="255"/>
          <ac:spMkLst>
            <pc:docMk/>
            <pc:sldMk cId="1392518385" sldId="264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13:05.385" v="961" actId="478"/>
          <ac:picMkLst>
            <pc:docMk/>
            <pc:sldMk cId="1392518385" sldId="264"/>
            <ac:picMk id="3" creationId="{F1062B10-81CE-9642-841A-BFEBF6D0F14F}"/>
          </ac:picMkLst>
        </pc:picChg>
        <pc:picChg chg="add mod">
          <ac:chgData name="Reut Ezra" userId="6756e8aa-ca02-4b73-85d8-7101255c9d76" providerId="ADAL" clId="{82ED3C28-1698-4C72-9425-6844E58A06F3}" dt="2022-06-30T07:14:58.518" v="971" actId="1440"/>
          <ac:picMkLst>
            <pc:docMk/>
            <pc:sldMk cId="1392518385" sldId="264"/>
            <ac:picMk id="6" creationId="{F24CADB3-CCD0-3017-333B-2B7A8F3567CF}"/>
          </ac:picMkLst>
        </pc:picChg>
        <pc:picChg chg="mod modCrop">
          <ac:chgData name="Reut Ezra" userId="6756e8aa-ca02-4b73-85d8-7101255c9d76" providerId="ADAL" clId="{82ED3C28-1698-4C72-9425-6844E58A06F3}" dt="2022-06-30T07:13:18.545" v="964" actId="1440"/>
          <ac:picMkLst>
            <pc:docMk/>
            <pc:sldMk cId="1392518385" sldId="264"/>
            <ac:picMk id="7" creationId="{6EA30B64-C957-D0AB-9626-A6C861821645}"/>
          </ac:picMkLst>
        </pc:picChg>
        <pc:picChg chg="add mod">
          <ac:chgData name="Reut Ezra" userId="6756e8aa-ca02-4b73-85d8-7101255c9d76" providerId="ADAL" clId="{82ED3C28-1698-4C72-9425-6844E58A06F3}" dt="2022-06-30T07:13:03.590" v="960"/>
          <ac:picMkLst>
            <pc:docMk/>
            <pc:sldMk cId="1392518385" sldId="264"/>
            <ac:picMk id="8" creationId="{317483E3-6934-4B0E-64CE-51C48A06E770}"/>
          </ac:picMkLst>
        </pc:picChg>
        <pc:picChg chg="del mod modCrop">
          <ac:chgData name="Reut Ezra" userId="6756e8aa-ca02-4b73-85d8-7101255c9d76" providerId="ADAL" clId="{82ED3C28-1698-4C72-9425-6844E58A06F3}" dt="2022-06-30T07:14:47.101" v="966" actId="478"/>
          <ac:picMkLst>
            <pc:docMk/>
            <pc:sldMk cId="1392518385" sldId="264"/>
            <ac:picMk id="9" creationId="{9BE6538E-6402-4D20-4293-C071AB91D8C2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2:26.808" v="3731" actId="255"/>
        <pc:sldMkLst>
          <pc:docMk/>
          <pc:sldMk cId="3166888044" sldId="265"/>
        </pc:sldMkLst>
        <pc:spChg chg="mod">
          <ac:chgData name="Reut Ezra" userId="6756e8aa-ca02-4b73-85d8-7101255c9d76" providerId="ADAL" clId="{82ED3C28-1698-4C72-9425-6844E58A06F3}" dt="2022-06-30T11:12:26.808" v="3731" actId="255"/>
          <ac:spMkLst>
            <pc:docMk/>
            <pc:sldMk cId="3166888044" sldId="265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06:22.054" v="845" actId="478"/>
          <ac:picMkLst>
            <pc:docMk/>
            <pc:sldMk cId="3166888044" sldId="265"/>
            <ac:picMk id="3" creationId="{F1062B10-81CE-9642-841A-BFEBF6D0F14F}"/>
          </ac:picMkLst>
        </pc:picChg>
        <pc:picChg chg="mod">
          <ac:chgData name="Reut Ezra" userId="6756e8aa-ca02-4b73-85d8-7101255c9d76" providerId="ADAL" clId="{82ED3C28-1698-4C72-9425-6844E58A06F3}" dt="2022-06-30T07:06:29.859" v="848" actId="14100"/>
          <ac:picMkLst>
            <pc:docMk/>
            <pc:sldMk cId="3166888044" sldId="265"/>
            <ac:picMk id="6" creationId="{9F42C623-C106-34C1-4F29-BA1B936BE285}"/>
          </ac:picMkLst>
        </pc:picChg>
        <pc:picChg chg="add mod">
          <ac:chgData name="Reut Ezra" userId="6756e8aa-ca02-4b73-85d8-7101255c9d76" providerId="ADAL" clId="{82ED3C28-1698-4C72-9425-6844E58A06F3}" dt="2022-06-30T07:06:22.924" v="846"/>
          <ac:picMkLst>
            <pc:docMk/>
            <pc:sldMk cId="3166888044" sldId="265"/>
            <ac:picMk id="7" creationId="{344FA9C1-D937-FB6D-DA19-D593848616BD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1:46.306" v="3724" actId="255"/>
        <pc:sldMkLst>
          <pc:docMk/>
          <pc:sldMk cId="2557773267" sldId="266"/>
        </pc:sldMkLst>
        <pc:spChg chg="mod">
          <ac:chgData name="Reut Ezra" userId="6756e8aa-ca02-4b73-85d8-7101255c9d76" providerId="ADAL" clId="{82ED3C28-1698-4C72-9425-6844E58A06F3}" dt="2022-06-30T11:11:46.306" v="3724" actId="255"/>
          <ac:spMkLst>
            <pc:docMk/>
            <pc:sldMk cId="2557773267" sldId="266"/>
            <ac:spMk id="4" creationId="{0AED8D8C-66B8-8D2C-C9DA-9A338DEF6C56}"/>
          </ac:spMkLst>
        </pc:spChg>
        <pc:picChg chg="del">
          <ac:chgData name="Reut Ezra" userId="6756e8aa-ca02-4b73-85d8-7101255c9d76" providerId="ADAL" clId="{82ED3C28-1698-4C72-9425-6844E58A06F3}" dt="2022-06-30T07:02:43.734" v="776" actId="478"/>
          <ac:picMkLst>
            <pc:docMk/>
            <pc:sldMk cId="2557773267" sldId="266"/>
            <ac:picMk id="2" creationId="{423D1F42-0025-79E7-F5C8-E75812609FF3}"/>
          </ac:picMkLst>
        </pc:picChg>
        <pc:picChg chg="mod">
          <ac:chgData name="Reut Ezra" userId="6756e8aa-ca02-4b73-85d8-7101255c9d76" providerId="ADAL" clId="{82ED3C28-1698-4C72-9425-6844E58A06F3}" dt="2022-06-15T10:32:54.099" v="8" actId="1440"/>
          <ac:picMkLst>
            <pc:docMk/>
            <pc:sldMk cId="2557773267" sldId="266"/>
            <ac:picMk id="6" creationId="{0DCD77D0-1FED-0C61-0B35-ABEC4E6C5C9D}"/>
          </ac:picMkLst>
        </pc:picChg>
        <pc:picChg chg="add mod">
          <ac:chgData name="Reut Ezra" userId="6756e8aa-ca02-4b73-85d8-7101255c9d76" providerId="ADAL" clId="{82ED3C28-1698-4C72-9425-6844E58A06F3}" dt="2022-06-30T07:02:41.498" v="775"/>
          <ac:picMkLst>
            <pc:docMk/>
            <pc:sldMk cId="2557773267" sldId="266"/>
            <ac:picMk id="7" creationId="{886394DB-3FE9-386A-2A9C-9A5F69C8ECC1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3:00.378" v="3736" actId="255"/>
        <pc:sldMkLst>
          <pc:docMk/>
          <pc:sldMk cId="2070794433" sldId="267"/>
        </pc:sldMkLst>
        <pc:spChg chg="mod">
          <ac:chgData name="Reut Ezra" userId="6756e8aa-ca02-4b73-85d8-7101255c9d76" providerId="ADAL" clId="{82ED3C28-1698-4C72-9425-6844E58A06F3}" dt="2022-06-30T11:13:00.378" v="3736" actId="255"/>
          <ac:spMkLst>
            <pc:docMk/>
            <pc:sldMk cId="2070794433" sldId="267"/>
            <ac:spMk id="4" creationId="{EC8651E0-9B42-8D1F-638B-BDE48F322490}"/>
          </ac:spMkLst>
        </pc:spChg>
        <pc:spChg chg="add del">
          <ac:chgData name="Reut Ezra" userId="6756e8aa-ca02-4b73-85d8-7101255c9d76" providerId="ADAL" clId="{82ED3C28-1698-4C72-9425-6844E58A06F3}" dt="2022-06-30T07:16:43.718" v="1015" actId="22"/>
          <ac:spMkLst>
            <pc:docMk/>
            <pc:sldMk cId="2070794433" sldId="267"/>
            <ac:spMk id="7" creationId="{D8947CF7-CC44-2180-CB02-DD3C5A255C41}"/>
          </ac:spMkLst>
        </pc:spChg>
        <pc:picChg chg="del">
          <ac:chgData name="Reut Ezra" userId="6756e8aa-ca02-4b73-85d8-7101255c9d76" providerId="ADAL" clId="{82ED3C28-1698-4C72-9425-6844E58A06F3}" dt="2022-06-30T07:16:41.401" v="1013" actId="478"/>
          <ac:picMkLst>
            <pc:docMk/>
            <pc:sldMk cId="2070794433" sldId="267"/>
            <ac:picMk id="3" creationId="{F1062B10-81CE-9642-841A-BFEBF6D0F14F}"/>
          </ac:picMkLst>
        </pc:picChg>
        <pc:picChg chg="add mod">
          <ac:chgData name="Reut Ezra" userId="6756e8aa-ca02-4b73-85d8-7101255c9d76" providerId="ADAL" clId="{82ED3C28-1698-4C72-9425-6844E58A06F3}" dt="2022-06-30T07:16:48.360" v="1016"/>
          <ac:picMkLst>
            <pc:docMk/>
            <pc:sldMk cId="2070794433" sldId="267"/>
            <ac:picMk id="8" creationId="{508FC72B-196B-72F1-B103-C6AB45201F1F}"/>
          </ac:picMkLst>
        </pc:picChg>
        <pc:picChg chg="add del mod">
          <ac:chgData name="Reut Ezra" userId="6756e8aa-ca02-4b73-85d8-7101255c9d76" providerId="ADAL" clId="{82ED3C28-1698-4C72-9425-6844E58A06F3}" dt="2022-06-30T07:20:56.695" v="1030" actId="478"/>
          <ac:picMkLst>
            <pc:docMk/>
            <pc:sldMk cId="2070794433" sldId="267"/>
            <ac:picMk id="9" creationId="{8F1FB4B1-4709-1638-DE1F-E5E56AC61FCE}"/>
          </ac:picMkLst>
        </pc:picChg>
        <pc:picChg chg="del mod">
          <ac:chgData name="Reut Ezra" userId="6756e8aa-ca02-4b73-85d8-7101255c9d76" providerId="ADAL" clId="{82ED3C28-1698-4C72-9425-6844E58A06F3}" dt="2022-06-30T07:19:53.645" v="1026" actId="478"/>
          <ac:picMkLst>
            <pc:docMk/>
            <pc:sldMk cId="2070794433" sldId="267"/>
            <ac:picMk id="10" creationId="{C6C827A9-9B15-63D3-9246-2468EAB11420}"/>
          </ac:picMkLst>
        </pc:picChg>
        <pc:picChg chg="add mod">
          <ac:chgData name="Reut Ezra" userId="6756e8aa-ca02-4b73-85d8-7101255c9d76" providerId="ADAL" clId="{82ED3C28-1698-4C72-9425-6844E58A06F3}" dt="2022-06-30T07:21:03.019" v="1033" actId="1076"/>
          <ac:picMkLst>
            <pc:docMk/>
            <pc:sldMk cId="2070794433" sldId="267"/>
            <ac:picMk id="12" creationId="{D168F508-FEC5-2256-CB76-23B13568DE55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3:14.185" v="3738" actId="255"/>
        <pc:sldMkLst>
          <pc:docMk/>
          <pc:sldMk cId="3050161778" sldId="268"/>
        </pc:sldMkLst>
        <pc:spChg chg="mod">
          <ac:chgData name="Reut Ezra" userId="6756e8aa-ca02-4b73-85d8-7101255c9d76" providerId="ADAL" clId="{82ED3C28-1698-4C72-9425-6844E58A06F3}" dt="2022-06-30T11:13:14.185" v="3738" actId="255"/>
          <ac:spMkLst>
            <pc:docMk/>
            <pc:sldMk cId="3050161778" sldId="268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24:53.717" v="1055" actId="478"/>
          <ac:picMkLst>
            <pc:docMk/>
            <pc:sldMk cId="3050161778" sldId="268"/>
            <ac:picMk id="3" creationId="{F1062B10-81CE-9642-841A-BFEBF6D0F14F}"/>
          </ac:picMkLst>
        </pc:picChg>
        <pc:picChg chg="mod">
          <ac:chgData name="Reut Ezra" userId="6756e8aa-ca02-4b73-85d8-7101255c9d76" providerId="ADAL" clId="{82ED3C28-1698-4C72-9425-6844E58A06F3}" dt="2022-06-30T07:25:53.102" v="1063" actId="1076"/>
          <ac:picMkLst>
            <pc:docMk/>
            <pc:sldMk cId="3050161778" sldId="268"/>
            <ac:picMk id="7" creationId="{740D5757-BB18-838F-4C83-2AA6A3F9908C}"/>
          </ac:picMkLst>
        </pc:picChg>
        <pc:picChg chg="add mod">
          <ac:chgData name="Reut Ezra" userId="6756e8aa-ca02-4b73-85d8-7101255c9d76" providerId="ADAL" clId="{82ED3C28-1698-4C72-9425-6844E58A06F3}" dt="2022-06-30T07:26:04.007" v="1065"/>
          <ac:picMkLst>
            <pc:docMk/>
            <pc:sldMk cId="3050161778" sldId="268"/>
            <ac:picMk id="8" creationId="{042746D3-0A3F-2695-2154-370E8CCC5F32}"/>
          </ac:picMkLst>
        </pc:picChg>
        <pc:picChg chg="mod">
          <ac:chgData name="Reut Ezra" userId="6756e8aa-ca02-4b73-85d8-7101255c9d76" providerId="ADAL" clId="{82ED3C28-1698-4C72-9425-6844E58A06F3}" dt="2022-06-30T07:25:56.615" v="1064" actId="1076"/>
          <ac:picMkLst>
            <pc:docMk/>
            <pc:sldMk cId="3050161778" sldId="268"/>
            <ac:picMk id="9" creationId="{1DF2C86A-A53A-BF3E-3442-FC7017F36155}"/>
          </ac:picMkLst>
        </pc:picChg>
        <pc:picChg chg="mod">
          <ac:chgData name="Reut Ezra" userId="6756e8aa-ca02-4b73-85d8-7101255c9d76" providerId="ADAL" clId="{82ED3C28-1698-4C72-9425-6844E58A06F3}" dt="2022-06-30T07:25:51.015" v="1062" actId="1076"/>
          <ac:picMkLst>
            <pc:docMk/>
            <pc:sldMk cId="3050161778" sldId="268"/>
            <ac:picMk id="11" creationId="{70EC5001-9E35-0D24-F640-476B6DB7965D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3:20.820" v="3739" actId="255"/>
        <pc:sldMkLst>
          <pc:docMk/>
          <pc:sldMk cId="1371830621" sldId="269"/>
        </pc:sldMkLst>
        <pc:spChg chg="mod">
          <ac:chgData name="Reut Ezra" userId="6756e8aa-ca02-4b73-85d8-7101255c9d76" providerId="ADAL" clId="{82ED3C28-1698-4C72-9425-6844E58A06F3}" dt="2022-06-30T11:13:20.820" v="3739" actId="255"/>
          <ac:spMkLst>
            <pc:docMk/>
            <pc:sldMk cId="1371830621" sldId="269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25:41.189" v="1060" actId="478"/>
          <ac:picMkLst>
            <pc:docMk/>
            <pc:sldMk cId="1371830621" sldId="269"/>
            <ac:picMk id="3" creationId="{F1062B10-81CE-9642-841A-BFEBF6D0F14F}"/>
          </ac:picMkLst>
        </pc:picChg>
        <pc:picChg chg="mod">
          <ac:chgData name="Reut Ezra" userId="6756e8aa-ca02-4b73-85d8-7101255c9d76" providerId="ADAL" clId="{82ED3C28-1698-4C72-9425-6844E58A06F3}" dt="2022-06-27T06:54:06.869" v="362" actId="1440"/>
          <ac:picMkLst>
            <pc:docMk/>
            <pc:sldMk cId="1371830621" sldId="269"/>
            <ac:picMk id="6" creationId="{38E2CFCE-2935-856F-96BD-B67F175FB366}"/>
          </ac:picMkLst>
        </pc:picChg>
        <pc:picChg chg="add mod">
          <ac:chgData name="Reut Ezra" userId="6756e8aa-ca02-4b73-85d8-7101255c9d76" providerId="ADAL" clId="{82ED3C28-1698-4C72-9425-6844E58A06F3}" dt="2022-06-30T07:24:59.866" v="1056"/>
          <ac:picMkLst>
            <pc:docMk/>
            <pc:sldMk cId="1371830621" sldId="269"/>
            <ac:picMk id="7" creationId="{8A7E6B3C-8644-1B23-D019-2AF685175C61}"/>
          </ac:picMkLst>
        </pc:picChg>
        <pc:picChg chg="mod">
          <ac:chgData name="Reut Ezra" userId="6756e8aa-ca02-4b73-85d8-7101255c9d76" providerId="ADAL" clId="{82ED3C28-1698-4C72-9425-6844E58A06F3}" dt="2022-06-27T06:54:10.130" v="363" actId="1440"/>
          <ac:picMkLst>
            <pc:docMk/>
            <pc:sldMk cId="1371830621" sldId="269"/>
            <ac:picMk id="10" creationId="{5177EDAD-0BE2-ED6C-DF49-5E471C6B17C0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4:11.879" v="3768" actId="20577"/>
        <pc:sldMkLst>
          <pc:docMk/>
          <pc:sldMk cId="1000389091" sldId="270"/>
        </pc:sldMkLst>
        <pc:spChg chg="mod">
          <ac:chgData name="Reut Ezra" userId="6756e8aa-ca02-4b73-85d8-7101255c9d76" providerId="ADAL" clId="{82ED3C28-1698-4C72-9425-6844E58A06F3}" dt="2022-06-30T11:14:11.879" v="3768" actId="20577"/>
          <ac:spMkLst>
            <pc:docMk/>
            <pc:sldMk cId="1000389091" sldId="270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26:11.266" v="1067" actId="478"/>
          <ac:picMkLst>
            <pc:docMk/>
            <pc:sldMk cId="1000389091" sldId="270"/>
            <ac:picMk id="3" creationId="{F1062B10-81CE-9642-841A-BFEBF6D0F14F}"/>
          </ac:picMkLst>
        </pc:picChg>
        <pc:picChg chg="mod">
          <ac:chgData name="Reut Ezra" userId="6756e8aa-ca02-4b73-85d8-7101255c9d76" providerId="ADAL" clId="{82ED3C28-1698-4C72-9425-6844E58A06F3}" dt="2022-06-30T11:13:46.616" v="3748" actId="1076"/>
          <ac:picMkLst>
            <pc:docMk/>
            <pc:sldMk cId="1000389091" sldId="270"/>
            <ac:picMk id="7" creationId="{613104D9-4FE3-F1FD-3D90-BBD2277EA5F0}"/>
          </ac:picMkLst>
        </pc:picChg>
        <pc:picChg chg="add mod">
          <ac:chgData name="Reut Ezra" userId="6756e8aa-ca02-4b73-85d8-7101255c9d76" providerId="ADAL" clId="{82ED3C28-1698-4C72-9425-6844E58A06F3}" dt="2022-06-30T07:26:09.382" v="1066"/>
          <ac:picMkLst>
            <pc:docMk/>
            <pc:sldMk cId="1000389091" sldId="270"/>
            <ac:picMk id="8" creationId="{C531E37E-F4B9-376F-D849-E5C0A20B5659}"/>
          </ac:picMkLst>
        </pc:picChg>
        <pc:picChg chg="mod">
          <ac:chgData name="Reut Ezra" userId="6756e8aa-ca02-4b73-85d8-7101255c9d76" providerId="ADAL" clId="{82ED3C28-1698-4C72-9425-6844E58A06F3}" dt="2022-06-30T11:13:44.472" v="3747" actId="1076"/>
          <ac:picMkLst>
            <pc:docMk/>
            <pc:sldMk cId="1000389091" sldId="270"/>
            <ac:picMk id="9" creationId="{E428983D-1EAE-EDFB-C663-9A8799344CAD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3:06.826" v="3737" actId="255"/>
        <pc:sldMkLst>
          <pc:docMk/>
          <pc:sldMk cId="3057236971" sldId="271"/>
        </pc:sldMkLst>
        <pc:spChg chg="mod">
          <ac:chgData name="Reut Ezra" userId="6756e8aa-ca02-4b73-85d8-7101255c9d76" providerId="ADAL" clId="{82ED3C28-1698-4C72-9425-6844E58A06F3}" dt="2022-06-30T11:13:06.826" v="3737" actId="255"/>
          <ac:spMkLst>
            <pc:docMk/>
            <pc:sldMk cId="3057236971" sldId="271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21:06.616" v="1034" actId="478"/>
          <ac:picMkLst>
            <pc:docMk/>
            <pc:sldMk cId="3057236971" sldId="271"/>
            <ac:picMk id="3" creationId="{F1062B10-81CE-9642-841A-BFEBF6D0F14F}"/>
          </ac:picMkLst>
        </pc:picChg>
        <pc:picChg chg="mod">
          <ac:chgData name="Reut Ezra" userId="6756e8aa-ca02-4b73-85d8-7101255c9d76" providerId="ADAL" clId="{82ED3C28-1698-4C72-9425-6844E58A06F3}" dt="2022-06-30T07:23:52.310" v="1051" actId="1076"/>
          <ac:picMkLst>
            <pc:docMk/>
            <pc:sldMk cId="3057236971" sldId="271"/>
            <ac:picMk id="6" creationId="{C5BC6A37-F3C4-9587-D6C7-CA240D88B8A4}"/>
          </ac:picMkLst>
        </pc:picChg>
        <pc:picChg chg="add mod">
          <ac:chgData name="Reut Ezra" userId="6756e8aa-ca02-4b73-85d8-7101255c9d76" providerId="ADAL" clId="{82ED3C28-1698-4C72-9425-6844E58A06F3}" dt="2022-06-30T07:21:12.287" v="1035"/>
          <ac:picMkLst>
            <pc:docMk/>
            <pc:sldMk cId="3057236971" sldId="271"/>
            <ac:picMk id="7" creationId="{5E60DE9D-A7EC-C49E-0C40-51A31CDFB3F7}"/>
          </ac:picMkLst>
        </pc:picChg>
        <pc:picChg chg="add del mod">
          <ac:chgData name="Reut Ezra" userId="6756e8aa-ca02-4b73-85d8-7101255c9d76" providerId="ADAL" clId="{82ED3C28-1698-4C72-9425-6844E58A06F3}" dt="2022-06-30T07:25:21.457" v="1059" actId="478"/>
          <ac:picMkLst>
            <pc:docMk/>
            <pc:sldMk cId="3057236971" sldId="271"/>
            <ac:picMk id="8" creationId="{2C30C808-3E48-83D1-CADB-7220464B987E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4:22.160" v="3769" actId="255"/>
        <pc:sldMkLst>
          <pc:docMk/>
          <pc:sldMk cId="4290242187" sldId="272"/>
        </pc:sldMkLst>
        <pc:spChg chg="mod">
          <ac:chgData name="Reut Ezra" userId="6756e8aa-ca02-4b73-85d8-7101255c9d76" providerId="ADAL" clId="{82ED3C28-1698-4C72-9425-6844E58A06F3}" dt="2022-06-30T11:14:22.160" v="3769" actId="255"/>
          <ac:spMkLst>
            <pc:docMk/>
            <pc:sldMk cId="4290242187" sldId="272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26:33.550" v="1070" actId="478"/>
          <ac:picMkLst>
            <pc:docMk/>
            <pc:sldMk cId="4290242187" sldId="272"/>
            <ac:picMk id="3" creationId="{F1062B10-81CE-9642-841A-BFEBF6D0F14F}"/>
          </ac:picMkLst>
        </pc:picChg>
        <pc:picChg chg="mod">
          <ac:chgData name="Reut Ezra" userId="6756e8aa-ca02-4b73-85d8-7101255c9d76" providerId="ADAL" clId="{82ED3C28-1698-4C72-9425-6844E58A06F3}" dt="2022-06-30T07:26:42.719" v="1073" actId="1076"/>
          <ac:picMkLst>
            <pc:docMk/>
            <pc:sldMk cId="4290242187" sldId="272"/>
            <ac:picMk id="6" creationId="{F0E528BD-4B26-E87B-1360-16DE9D27E4DC}"/>
          </ac:picMkLst>
        </pc:picChg>
        <pc:picChg chg="add mod">
          <ac:chgData name="Reut Ezra" userId="6756e8aa-ca02-4b73-85d8-7101255c9d76" providerId="ADAL" clId="{82ED3C28-1698-4C72-9425-6844E58A06F3}" dt="2022-06-30T07:26:32.026" v="1069"/>
          <ac:picMkLst>
            <pc:docMk/>
            <pc:sldMk cId="4290242187" sldId="272"/>
            <ac:picMk id="7" creationId="{5BC94FA9-16E6-AF2C-366C-0F84978BC295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4:27.116" v="3770" actId="255"/>
        <pc:sldMkLst>
          <pc:docMk/>
          <pc:sldMk cId="1477711976" sldId="273"/>
        </pc:sldMkLst>
        <pc:spChg chg="mod">
          <ac:chgData name="Reut Ezra" userId="6756e8aa-ca02-4b73-85d8-7101255c9d76" providerId="ADAL" clId="{82ED3C28-1698-4C72-9425-6844E58A06F3}" dt="2022-06-30T11:14:27.116" v="3770" actId="255"/>
          <ac:spMkLst>
            <pc:docMk/>
            <pc:sldMk cId="1477711976" sldId="273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27:07.842" v="1082" actId="478"/>
          <ac:picMkLst>
            <pc:docMk/>
            <pc:sldMk cId="1477711976" sldId="273"/>
            <ac:picMk id="3" creationId="{F1062B10-81CE-9642-841A-BFEBF6D0F14F}"/>
          </ac:picMkLst>
        </pc:picChg>
        <pc:picChg chg="add mod">
          <ac:chgData name="Reut Ezra" userId="6756e8aa-ca02-4b73-85d8-7101255c9d76" providerId="ADAL" clId="{82ED3C28-1698-4C72-9425-6844E58A06F3}" dt="2022-06-30T07:27:05.486" v="1081"/>
          <ac:picMkLst>
            <pc:docMk/>
            <pc:sldMk cId="1477711976" sldId="273"/>
            <ac:picMk id="6" creationId="{E8D20B4F-D657-FC85-E36B-EF985414238C}"/>
          </ac:picMkLst>
        </pc:picChg>
        <pc:picChg chg="mod">
          <ac:chgData name="Reut Ezra" userId="6756e8aa-ca02-4b73-85d8-7101255c9d76" providerId="ADAL" clId="{82ED3C28-1698-4C72-9425-6844E58A06F3}" dt="2022-06-30T07:27:36.792" v="1090" actId="1076"/>
          <ac:picMkLst>
            <pc:docMk/>
            <pc:sldMk cId="1477711976" sldId="273"/>
            <ac:picMk id="7" creationId="{2DAA47D3-2169-E457-D635-FB3E35215341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4:35.864" v="3771" actId="255"/>
        <pc:sldMkLst>
          <pc:docMk/>
          <pc:sldMk cId="3849171822" sldId="275"/>
        </pc:sldMkLst>
        <pc:spChg chg="mod">
          <ac:chgData name="Reut Ezra" userId="6756e8aa-ca02-4b73-85d8-7101255c9d76" providerId="ADAL" clId="{82ED3C28-1698-4C72-9425-6844E58A06F3}" dt="2022-06-30T11:14:35.864" v="3771" actId="255"/>
          <ac:spMkLst>
            <pc:docMk/>
            <pc:sldMk cId="3849171822" sldId="275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27:47.033" v="1092" actId="478"/>
          <ac:picMkLst>
            <pc:docMk/>
            <pc:sldMk cId="3849171822" sldId="275"/>
            <ac:picMk id="3" creationId="{F1062B10-81CE-9642-841A-BFEBF6D0F14F}"/>
          </ac:picMkLst>
        </pc:picChg>
        <pc:picChg chg="mod">
          <ac:chgData name="Reut Ezra" userId="6756e8aa-ca02-4b73-85d8-7101255c9d76" providerId="ADAL" clId="{82ED3C28-1698-4C72-9425-6844E58A06F3}" dt="2022-06-30T07:28:31.920" v="1120" actId="1076"/>
          <ac:picMkLst>
            <pc:docMk/>
            <pc:sldMk cId="3849171822" sldId="275"/>
            <ac:picMk id="6" creationId="{4E04AD09-8F9B-436C-1EC1-3C56854D0025}"/>
          </ac:picMkLst>
        </pc:picChg>
        <pc:picChg chg="add mod">
          <ac:chgData name="Reut Ezra" userId="6756e8aa-ca02-4b73-85d8-7101255c9d76" providerId="ADAL" clId="{82ED3C28-1698-4C72-9425-6844E58A06F3}" dt="2022-06-30T07:27:45.516" v="1091"/>
          <ac:picMkLst>
            <pc:docMk/>
            <pc:sldMk cId="3849171822" sldId="275"/>
            <ac:picMk id="7" creationId="{D9ED80C3-4899-1AA9-2720-892F81B54F53}"/>
          </ac:picMkLst>
        </pc:picChg>
        <pc:picChg chg="mod">
          <ac:chgData name="Reut Ezra" userId="6756e8aa-ca02-4b73-85d8-7101255c9d76" providerId="ADAL" clId="{82ED3C28-1698-4C72-9425-6844E58A06F3}" dt="2022-06-30T07:28:29.771" v="1119" actId="1076"/>
          <ac:picMkLst>
            <pc:docMk/>
            <pc:sldMk cId="3849171822" sldId="275"/>
            <ac:picMk id="9" creationId="{58F4CFED-98D4-F631-F039-07F4F3F4FA4C}"/>
          </ac:picMkLst>
        </pc:picChg>
      </pc:sldChg>
      <pc:sldChg chg="addSp delSp modSp del mod">
        <pc:chgData name="Reut Ezra" userId="6756e8aa-ca02-4b73-85d8-7101255c9d76" providerId="ADAL" clId="{82ED3C28-1698-4C72-9425-6844E58A06F3}" dt="2022-06-30T07:30:03.877" v="1135" actId="47"/>
        <pc:sldMkLst>
          <pc:docMk/>
          <pc:sldMk cId="586206164" sldId="276"/>
        </pc:sldMkLst>
        <pc:spChg chg="mod">
          <ac:chgData name="Reut Ezra" userId="6756e8aa-ca02-4b73-85d8-7101255c9d76" providerId="ADAL" clId="{82ED3C28-1698-4C72-9425-6844E58A06F3}" dt="2022-06-30T07:29:52.296" v="1134" actId="1076"/>
          <ac:spMkLst>
            <pc:docMk/>
            <pc:sldMk cId="586206164" sldId="276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29:41.249" v="1129" actId="478"/>
          <ac:picMkLst>
            <pc:docMk/>
            <pc:sldMk cId="586206164" sldId="276"/>
            <ac:picMk id="3" creationId="{F1062B10-81CE-9642-841A-BFEBF6D0F14F}"/>
          </ac:picMkLst>
        </pc:picChg>
        <pc:picChg chg="mod">
          <ac:chgData name="Reut Ezra" userId="6756e8aa-ca02-4b73-85d8-7101255c9d76" providerId="ADAL" clId="{82ED3C28-1698-4C72-9425-6844E58A06F3}" dt="2022-06-30T07:29:48.496" v="1133" actId="1076"/>
          <ac:picMkLst>
            <pc:docMk/>
            <pc:sldMk cId="586206164" sldId="276"/>
            <ac:picMk id="6" creationId="{4E04AD09-8F9B-436C-1EC1-3C56854D0025}"/>
          </ac:picMkLst>
        </pc:picChg>
        <pc:picChg chg="add mod">
          <ac:chgData name="Reut Ezra" userId="6756e8aa-ca02-4b73-85d8-7101255c9d76" providerId="ADAL" clId="{82ED3C28-1698-4C72-9425-6844E58A06F3}" dt="2022-06-30T07:29:41.799" v="1130"/>
          <ac:picMkLst>
            <pc:docMk/>
            <pc:sldMk cId="586206164" sldId="276"/>
            <ac:picMk id="7" creationId="{A5C6BB89-6B02-EF13-03CD-CE7767BB8B5A}"/>
          </ac:picMkLst>
        </pc:picChg>
        <pc:picChg chg="mod">
          <ac:chgData name="Reut Ezra" userId="6756e8aa-ca02-4b73-85d8-7101255c9d76" providerId="ADAL" clId="{82ED3C28-1698-4C72-9425-6844E58A06F3}" dt="2022-06-30T07:29:46.432" v="1132" actId="1076"/>
          <ac:picMkLst>
            <pc:docMk/>
            <pc:sldMk cId="586206164" sldId="276"/>
            <ac:picMk id="9" creationId="{58F4CFED-98D4-F631-F039-07F4F3F4FA4C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4:48.522" v="3774" actId="1076"/>
        <pc:sldMkLst>
          <pc:docMk/>
          <pc:sldMk cId="492994838" sldId="277"/>
        </pc:sldMkLst>
        <pc:spChg chg="mod">
          <ac:chgData name="Reut Ezra" userId="6756e8aa-ca02-4b73-85d8-7101255c9d76" providerId="ADAL" clId="{82ED3C28-1698-4C72-9425-6844E58A06F3}" dt="2022-06-30T11:14:43.332" v="3772" actId="255"/>
          <ac:spMkLst>
            <pc:docMk/>
            <pc:sldMk cId="492994838" sldId="277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30:09.102" v="1137" actId="478"/>
          <ac:picMkLst>
            <pc:docMk/>
            <pc:sldMk cId="492994838" sldId="277"/>
            <ac:picMk id="3" creationId="{F1062B10-81CE-9642-841A-BFEBF6D0F14F}"/>
          </ac:picMkLst>
        </pc:picChg>
        <pc:picChg chg="mod">
          <ac:chgData name="Reut Ezra" userId="6756e8aa-ca02-4b73-85d8-7101255c9d76" providerId="ADAL" clId="{82ED3C28-1698-4C72-9425-6844E58A06F3}" dt="2022-06-30T11:14:45.601" v="3773" actId="1076"/>
          <ac:picMkLst>
            <pc:docMk/>
            <pc:sldMk cId="492994838" sldId="277"/>
            <ac:picMk id="7" creationId="{D21BE405-1AF2-748B-D703-85DBEB58B124}"/>
          </ac:picMkLst>
        </pc:picChg>
        <pc:picChg chg="mod">
          <ac:chgData name="Reut Ezra" userId="6756e8aa-ca02-4b73-85d8-7101255c9d76" providerId="ADAL" clId="{82ED3C28-1698-4C72-9425-6844E58A06F3}" dt="2022-06-30T07:31:34.216" v="1166" actId="1076"/>
          <ac:picMkLst>
            <pc:docMk/>
            <pc:sldMk cId="492994838" sldId="277"/>
            <ac:picMk id="10" creationId="{27B3DE2B-C9D8-591E-932F-A636D41146D0}"/>
          </ac:picMkLst>
        </pc:picChg>
        <pc:picChg chg="add mod">
          <ac:chgData name="Reut Ezra" userId="6756e8aa-ca02-4b73-85d8-7101255c9d76" providerId="ADAL" clId="{82ED3C28-1698-4C72-9425-6844E58A06F3}" dt="2022-06-30T07:30:07.434" v="1136"/>
          <ac:picMkLst>
            <pc:docMk/>
            <pc:sldMk cId="492994838" sldId="277"/>
            <ac:picMk id="11" creationId="{A9530F9A-2BFF-BDE4-392F-EED6A061868D}"/>
          </ac:picMkLst>
        </pc:picChg>
        <pc:picChg chg="mod">
          <ac:chgData name="Reut Ezra" userId="6756e8aa-ca02-4b73-85d8-7101255c9d76" providerId="ADAL" clId="{82ED3C28-1698-4C72-9425-6844E58A06F3}" dt="2022-06-30T07:31:36.087" v="1167" actId="1076"/>
          <ac:picMkLst>
            <pc:docMk/>
            <pc:sldMk cId="492994838" sldId="277"/>
            <ac:picMk id="12" creationId="{A4CC18A0-478E-99C5-1C27-4D8FB9433735}"/>
          </ac:picMkLst>
        </pc:picChg>
        <pc:picChg chg="mod">
          <ac:chgData name="Reut Ezra" userId="6756e8aa-ca02-4b73-85d8-7101255c9d76" providerId="ADAL" clId="{82ED3C28-1698-4C72-9425-6844E58A06F3}" dt="2022-06-30T11:14:48.522" v="3774" actId="1076"/>
          <ac:picMkLst>
            <pc:docMk/>
            <pc:sldMk cId="492994838" sldId="277"/>
            <ac:picMk id="14" creationId="{E4DA98B1-F0D8-FDCB-E7D8-FF3C47B0C277}"/>
          </ac:picMkLst>
        </pc:picChg>
        <pc:picChg chg="del mod">
          <ac:chgData name="Reut Ezra" userId="6756e8aa-ca02-4b73-85d8-7101255c9d76" providerId="ADAL" clId="{82ED3C28-1698-4C72-9425-6844E58A06F3}" dt="2022-06-30T07:31:08.471" v="1158" actId="478"/>
          <ac:picMkLst>
            <pc:docMk/>
            <pc:sldMk cId="492994838" sldId="277"/>
            <ac:picMk id="16" creationId="{F0CAAC16-2AAC-DDC3-7807-1BFF57C31D27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4:56.985" v="3776" actId="1076"/>
        <pc:sldMkLst>
          <pc:docMk/>
          <pc:sldMk cId="1401598437" sldId="278"/>
        </pc:sldMkLst>
        <pc:spChg chg="mod">
          <ac:chgData name="Reut Ezra" userId="6756e8aa-ca02-4b73-85d8-7101255c9d76" providerId="ADAL" clId="{82ED3C28-1698-4C72-9425-6844E58A06F3}" dt="2022-06-30T11:14:54.849" v="3775" actId="255"/>
          <ac:spMkLst>
            <pc:docMk/>
            <pc:sldMk cId="1401598437" sldId="278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31:42.332" v="1169" actId="478"/>
          <ac:picMkLst>
            <pc:docMk/>
            <pc:sldMk cId="1401598437" sldId="278"/>
            <ac:picMk id="3" creationId="{F1062B10-81CE-9642-841A-BFEBF6D0F14F}"/>
          </ac:picMkLst>
        </pc:picChg>
        <pc:picChg chg="mod">
          <ac:chgData name="Reut Ezra" userId="6756e8aa-ca02-4b73-85d8-7101255c9d76" providerId="ADAL" clId="{82ED3C28-1698-4C72-9425-6844E58A06F3}" dt="2022-06-27T06:55:43.458" v="380" actId="1440"/>
          <ac:picMkLst>
            <pc:docMk/>
            <pc:sldMk cId="1401598437" sldId="278"/>
            <ac:picMk id="6" creationId="{9EAD2078-144C-5BF5-E02B-D784CF7A2115}"/>
          </ac:picMkLst>
        </pc:picChg>
        <pc:picChg chg="mod">
          <ac:chgData name="Reut Ezra" userId="6756e8aa-ca02-4b73-85d8-7101255c9d76" providerId="ADAL" clId="{82ED3C28-1698-4C72-9425-6844E58A06F3}" dt="2022-06-27T06:55:32.614" v="379" actId="1440"/>
          <ac:picMkLst>
            <pc:docMk/>
            <pc:sldMk cId="1401598437" sldId="278"/>
            <ac:picMk id="8" creationId="{815474BB-39A9-9AD7-4847-95455F0B4389}"/>
          </ac:picMkLst>
        </pc:picChg>
        <pc:picChg chg="add mod">
          <ac:chgData name="Reut Ezra" userId="6756e8aa-ca02-4b73-85d8-7101255c9d76" providerId="ADAL" clId="{82ED3C28-1698-4C72-9425-6844E58A06F3}" dt="2022-06-30T07:31:40.608" v="1168"/>
          <ac:picMkLst>
            <pc:docMk/>
            <pc:sldMk cId="1401598437" sldId="278"/>
            <ac:picMk id="9" creationId="{33B6880B-6A7F-EACD-F46E-442AE427866F}"/>
          </ac:picMkLst>
        </pc:picChg>
        <pc:picChg chg="mod">
          <ac:chgData name="Reut Ezra" userId="6756e8aa-ca02-4b73-85d8-7101255c9d76" providerId="ADAL" clId="{82ED3C28-1698-4C72-9425-6844E58A06F3}" dt="2022-06-30T11:14:56.985" v="3776" actId="1076"/>
          <ac:picMkLst>
            <pc:docMk/>
            <pc:sldMk cId="1401598437" sldId="278"/>
            <ac:picMk id="13" creationId="{242FFAA0-918E-6E8E-4C8C-6657076AF26B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5:03.112" v="3777" actId="255"/>
        <pc:sldMkLst>
          <pc:docMk/>
          <pc:sldMk cId="4012758900" sldId="279"/>
        </pc:sldMkLst>
        <pc:spChg chg="mod">
          <ac:chgData name="Reut Ezra" userId="6756e8aa-ca02-4b73-85d8-7101255c9d76" providerId="ADAL" clId="{82ED3C28-1698-4C72-9425-6844E58A06F3}" dt="2022-06-30T11:15:03.112" v="3777" actId="255"/>
          <ac:spMkLst>
            <pc:docMk/>
            <pc:sldMk cId="4012758900" sldId="279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7:58:40.186" v="1411" actId="478"/>
          <ac:picMkLst>
            <pc:docMk/>
            <pc:sldMk cId="4012758900" sldId="279"/>
            <ac:picMk id="3" creationId="{F1062B10-81CE-9642-841A-BFEBF6D0F14F}"/>
          </ac:picMkLst>
        </pc:picChg>
        <pc:picChg chg="add mod">
          <ac:chgData name="Reut Ezra" userId="6756e8aa-ca02-4b73-85d8-7101255c9d76" providerId="ADAL" clId="{82ED3C28-1698-4C72-9425-6844E58A06F3}" dt="2022-06-30T07:58:38.374" v="1410"/>
          <ac:picMkLst>
            <pc:docMk/>
            <pc:sldMk cId="4012758900" sldId="279"/>
            <ac:picMk id="6" creationId="{FC750AF4-3661-D942-AA5E-2187DBD2310F}"/>
          </ac:picMkLst>
        </pc:picChg>
        <pc:picChg chg="mod">
          <ac:chgData name="Reut Ezra" userId="6756e8aa-ca02-4b73-85d8-7101255c9d76" providerId="ADAL" clId="{82ED3C28-1698-4C72-9425-6844E58A06F3}" dt="2022-06-30T07:59:14.952" v="1431" actId="1076"/>
          <ac:picMkLst>
            <pc:docMk/>
            <pc:sldMk cId="4012758900" sldId="279"/>
            <ac:picMk id="7" creationId="{9F091781-79ED-38E2-053C-9300BA6A5BDE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5:14.138" v="3779" actId="1076"/>
        <pc:sldMkLst>
          <pc:docMk/>
          <pc:sldMk cId="1200131134" sldId="280"/>
        </pc:sldMkLst>
        <pc:spChg chg="mod">
          <ac:chgData name="Reut Ezra" userId="6756e8aa-ca02-4b73-85d8-7101255c9d76" providerId="ADAL" clId="{82ED3C28-1698-4C72-9425-6844E58A06F3}" dt="2022-06-30T11:15:14.138" v="3779" actId="1076"/>
          <ac:spMkLst>
            <pc:docMk/>
            <pc:sldMk cId="1200131134" sldId="280"/>
            <ac:spMk id="4" creationId="{EC8651E0-9B42-8D1F-638B-BDE48F322490}"/>
          </ac:spMkLst>
        </pc:spChg>
        <pc:spChg chg="add del">
          <ac:chgData name="Reut Ezra" userId="6756e8aa-ca02-4b73-85d8-7101255c9d76" providerId="ADAL" clId="{82ED3C28-1698-4C72-9425-6844E58A06F3}" dt="2022-06-30T08:00:34.173" v="1465" actId="22"/>
          <ac:spMkLst>
            <pc:docMk/>
            <pc:sldMk cId="1200131134" sldId="280"/>
            <ac:spMk id="7" creationId="{E1A7E17F-BAD5-A15D-D272-9C124E47B294}"/>
          </ac:spMkLst>
        </pc:spChg>
        <pc:picChg chg="del">
          <ac:chgData name="Reut Ezra" userId="6756e8aa-ca02-4b73-85d8-7101255c9d76" providerId="ADAL" clId="{82ED3C28-1698-4C72-9425-6844E58A06F3}" dt="2022-06-30T08:00:30.170" v="1463" actId="478"/>
          <ac:picMkLst>
            <pc:docMk/>
            <pc:sldMk cId="1200131134" sldId="280"/>
            <ac:picMk id="3" creationId="{F1062B10-81CE-9642-841A-BFEBF6D0F14F}"/>
          </ac:picMkLst>
        </pc:picChg>
        <pc:picChg chg="add mod">
          <ac:chgData name="Reut Ezra" userId="6756e8aa-ca02-4b73-85d8-7101255c9d76" providerId="ADAL" clId="{82ED3C28-1698-4C72-9425-6844E58A06F3}" dt="2022-06-30T08:00:39.167" v="1466"/>
          <ac:picMkLst>
            <pc:docMk/>
            <pc:sldMk cId="1200131134" sldId="280"/>
            <ac:picMk id="8" creationId="{C1AD6E9F-4EC8-4397-4FDC-6F707B050C41}"/>
          </ac:picMkLst>
        </pc:picChg>
        <pc:picChg chg="del mod">
          <ac:chgData name="Reut Ezra" userId="6756e8aa-ca02-4b73-85d8-7101255c9d76" providerId="ADAL" clId="{82ED3C28-1698-4C72-9425-6844E58A06F3}" dt="2022-06-30T08:21:31.253" v="2324" actId="478"/>
          <ac:picMkLst>
            <pc:docMk/>
            <pc:sldMk cId="1200131134" sldId="280"/>
            <ac:picMk id="9" creationId="{257408C2-2F33-10C0-9D5A-404BC5DB6BD8}"/>
          </ac:picMkLst>
        </pc:picChg>
        <pc:picChg chg="add del mod">
          <ac:chgData name="Reut Ezra" userId="6756e8aa-ca02-4b73-85d8-7101255c9d76" providerId="ADAL" clId="{82ED3C28-1698-4C72-9425-6844E58A06F3}" dt="2022-06-30T08:21:36.578" v="2326"/>
          <ac:picMkLst>
            <pc:docMk/>
            <pc:sldMk cId="1200131134" sldId="280"/>
            <ac:picMk id="10" creationId="{E54736FD-00E9-2FF4-BF9F-F56688F93D9C}"/>
          </ac:picMkLst>
        </pc:picChg>
        <pc:picChg chg="add del mod">
          <ac:chgData name="Reut Ezra" userId="6756e8aa-ca02-4b73-85d8-7101255c9d76" providerId="ADAL" clId="{82ED3C28-1698-4C72-9425-6844E58A06F3}" dt="2022-06-30T08:22:24.175" v="2329" actId="478"/>
          <ac:picMkLst>
            <pc:docMk/>
            <pc:sldMk cId="1200131134" sldId="280"/>
            <ac:picMk id="11" creationId="{C6638562-85F9-224B-DC0C-8AFDDB2C073C}"/>
          </ac:picMkLst>
        </pc:picChg>
        <pc:picChg chg="add mod">
          <ac:chgData name="Reut Ezra" userId="6756e8aa-ca02-4b73-85d8-7101255c9d76" providerId="ADAL" clId="{82ED3C28-1698-4C72-9425-6844E58A06F3}" dt="2022-06-30T08:22:53.028" v="2342" actId="1076"/>
          <ac:picMkLst>
            <pc:docMk/>
            <pc:sldMk cId="1200131134" sldId="280"/>
            <ac:picMk id="12" creationId="{CBB5F65A-A0AC-7C22-9D49-E88B517E5FC6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6:12.787" v="3790" actId="1076"/>
        <pc:sldMkLst>
          <pc:docMk/>
          <pc:sldMk cId="2150896723" sldId="281"/>
        </pc:sldMkLst>
        <pc:spChg chg="mod">
          <ac:chgData name="Reut Ezra" userId="6756e8aa-ca02-4b73-85d8-7101255c9d76" providerId="ADAL" clId="{82ED3C28-1698-4C72-9425-6844E58A06F3}" dt="2022-06-30T11:16:10.625" v="3789" actId="255"/>
          <ac:spMkLst>
            <pc:docMk/>
            <pc:sldMk cId="2150896723" sldId="281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8:01:50.222" v="1499" actId="478"/>
          <ac:picMkLst>
            <pc:docMk/>
            <pc:sldMk cId="2150896723" sldId="281"/>
            <ac:picMk id="3" creationId="{F1062B10-81CE-9642-841A-BFEBF6D0F14F}"/>
          </ac:picMkLst>
        </pc:picChg>
        <pc:picChg chg="mod">
          <ac:chgData name="Reut Ezra" userId="6756e8aa-ca02-4b73-85d8-7101255c9d76" providerId="ADAL" clId="{82ED3C28-1698-4C72-9425-6844E58A06F3}" dt="2022-06-30T08:02:21.488" v="1516" actId="1076"/>
          <ac:picMkLst>
            <pc:docMk/>
            <pc:sldMk cId="2150896723" sldId="281"/>
            <ac:picMk id="6" creationId="{971E01AC-A253-983C-3477-8365085E986B}"/>
          </ac:picMkLst>
        </pc:picChg>
        <pc:picChg chg="add mod">
          <ac:chgData name="Reut Ezra" userId="6756e8aa-ca02-4b73-85d8-7101255c9d76" providerId="ADAL" clId="{82ED3C28-1698-4C72-9425-6844E58A06F3}" dt="2022-06-30T08:01:48.249" v="1498"/>
          <ac:picMkLst>
            <pc:docMk/>
            <pc:sldMk cId="2150896723" sldId="281"/>
            <ac:picMk id="7" creationId="{E2E62CC3-2E74-2B6F-565D-89C2A93498B8}"/>
          </ac:picMkLst>
        </pc:picChg>
        <pc:picChg chg="add mod">
          <ac:chgData name="Reut Ezra" userId="6756e8aa-ca02-4b73-85d8-7101255c9d76" providerId="ADAL" clId="{82ED3C28-1698-4C72-9425-6844E58A06F3}" dt="2022-06-30T11:16:12.787" v="3790" actId="1076"/>
          <ac:picMkLst>
            <pc:docMk/>
            <pc:sldMk cId="2150896723" sldId="281"/>
            <ac:picMk id="8" creationId="{3848769D-D3C9-4E8A-F078-B489463294D8}"/>
          </ac:picMkLst>
        </pc:picChg>
      </pc:sldChg>
      <pc:sldChg chg="addSp delSp modSp mod">
        <pc:chgData name="Reut Ezra" userId="6756e8aa-ca02-4b73-85d8-7101255c9d76" providerId="ADAL" clId="{82ED3C28-1698-4C72-9425-6844E58A06F3}" dt="2022-06-30T11:16:19.341" v="3791" actId="255"/>
        <pc:sldMkLst>
          <pc:docMk/>
          <pc:sldMk cId="2916623439" sldId="282"/>
        </pc:sldMkLst>
        <pc:spChg chg="mod">
          <ac:chgData name="Reut Ezra" userId="6756e8aa-ca02-4b73-85d8-7101255c9d76" providerId="ADAL" clId="{82ED3C28-1698-4C72-9425-6844E58A06F3}" dt="2022-06-30T11:16:19.341" v="3791" actId="255"/>
          <ac:spMkLst>
            <pc:docMk/>
            <pc:sldMk cId="2916623439" sldId="282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8:03:04.297" v="1519" actId="478"/>
          <ac:picMkLst>
            <pc:docMk/>
            <pc:sldMk cId="2916623439" sldId="282"/>
            <ac:picMk id="3" creationId="{F1062B10-81CE-9642-841A-BFEBF6D0F14F}"/>
          </ac:picMkLst>
        </pc:picChg>
        <pc:picChg chg="add mod">
          <ac:chgData name="Reut Ezra" userId="6756e8aa-ca02-4b73-85d8-7101255c9d76" providerId="ADAL" clId="{82ED3C28-1698-4C72-9425-6844E58A06F3}" dt="2022-06-30T08:03:05.582" v="1520"/>
          <ac:picMkLst>
            <pc:docMk/>
            <pc:sldMk cId="2916623439" sldId="282"/>
            <ac:picMk id="6" creationId="{6DD7763C-B353-3E5A-1DB0-1CA44A7E0BED}"/>
          </ac:picMkLst>
        </pc:picChg>
        <pc:picChg chg="mod">
          <ac:chgData name="Reut Ezra" userId="6756e8aa-ca02-4b73-85d8-7101255c9d76" providerId="ADAL" clId="{82ED3C28-1698-4C72-9425-6844E58A06F3}" dt="2022-06-30T08:03:16.120" v="1523" actId="1076"/>
          <ac:picMkLst>
            <pc:docMk/>
            <pc:sldMk cId="2916623439" sldId="282"/>
            <ac:picMk id="7" creationId="{36C192E9-0958-3B23-FE9E-46A3E435435A}"/>
          </ac:picMkLst>
        </pc:picChg>
      </pc:sldChg>
      <pc:sldChg chg="addSp delSp modSp add mod ord">
        <pc:chgData name="Reut Ezra" userId="6756e8aa-ca02-4b73-85d8-7101255c9d76" providerId="ADAL" clId="{82ED3C28-1698-4C72-9425-6844E58A06F3}" dt="2022-06-30T11:18:28.502" v="3793"/>
        <pc:sldMkLst>
          <pc:docMk/>
          <pc:sldMk cId="3302546028" sldId="283"/>
        </pc:sldMkLst>
        <pc:spChg chg="mod">
          <ac:chgData name="Reut Ezra" userId="6756e8aa-ca02-4b73-85d8-7101255c9d76" providerId="ADAL" clId="{82ED3C28-1698-4C72-9425-6844E58A06F3}" dt="2022-06-21T12:07:05.112" v="44" actId="20577"/>
          <ac:spMkLst>
            <pc:docMk/>
            <pc:sldMk cId="3302546028" sldId="283"/>
            <ac:spMk id="3" creationId="{C84FF811-C1C8-53C7-CE69-DD2C2922771E}"/>
          </ac:spMkLst>
        </pc:spChg>
        <pc:spChg chg="mod">
          <ac:chgData name="Reut Ezra" userId="6756e8aa-ca02-4b73-85d8-7101255c9d76" providerId="ADAL" clId="{82ED3C28-1698-4C72-9425-6844E58A06F3}" dt="2022-06-30T11:11:53.512" v="3725" actId="255"/>
          <ac:spMkLst>
            <pc:docMk/>
            <pc:sldMk cId="3302546028" sldId="283"/>
            <ac:spMk id="4" creationId="{0AED8D8C-66B8-8D2C-C9DA-9A338DEF6C56}"/>
          </ac:spMkLst>
        </pc:spChg>
        <pc:picChg chg="del">
          <ac:chgData name="Reut Ezra" userId="6756e8aa-ca02-4b73-85d8-7101255c9d76" providerId="ADAL" clId="{82ED3C28-1698-4C72-9425-6844E58A06F3}" dt="2022-06-30T07:03:04.745" v="780" actId="478"/>
          <ac:picMkLst>
            <pc:docMk/>
            <pc:sldMk cId="3302546028" sldId="283"/>
            <ac:picMk id="2" creationId="{423D1F42-0025-79E7-F5C8-E75812609FF3}"/>
          </ac:picMkLst>
        </pc:picChg>
        <pc:picChg chg="del">
          <ac:chgData name="Reut Ezra" userId="6756e8aa-ca02-4b73-85d8-7101255c9d76" providerId="ADAL" clId="{82ED3C28-1698-4C72-9425-6844E58A06F3}" dt="2022-06-21T12:07:07.449" v="45" actId="478"/>
          <ac:picMkLst>
            <pc:docMk/>
            <pc:sldMk cId="3302546028" sldId="283"/>
            <ac:picMk id="6" creationId="{0DCD77D0-1FED-0C61-0B35-ABEC4E6C5C9D}"/>
          </ac:picMkLst>
        </pc:picChg>
        <pc:picChg chg="add mod">
          <ac:chgData name="Reut Ezra" userId="6756e8aa-ca02-4b73-85d8-7101255c9d76" providerId="ADAL" clId="{82ED3C28-1698-4C72-9425-6844E58A06F3}" dt="2022-06-30T11:11:56.560" v="3726" actId="1076"/>
          <ac:picMkLst>
            <pc:docMk/>
            <pc:sldMk cId="3302546028" sldId="283"/>
            <ac:picMk id="6" creationId="{57D75FFF-714E-5F21-E66F-0C18903F8E78}"/>
          </ac:picMkLst>
        </pc:picChg>
        <pc:picChg chg="add del">
          <ac:chgData name="Reut Ezra" userId="6756e8aa-ca02-4b73-85d8-7101255c9d76" providerId="ADAL" clId="{82ED3C28-1698-4C72-9425-6844E58A06F3}" dt="2022-06-21T12:08:04.102" v="48" actId="22"/>
          <ac:picMkLst>
            <pc:docMk/>
            <pc:sldMk cId="3302546028" sldId="283"/>
            <ac:picMk id="7" creationId="{ED8A41E1-E2E7-526D-8552-EA39502A125C}"/>
          </ac:picMkLst>
        </pc:picChg>
        <pc:picChg chg="add mod">
          <ac:chgData name="Reut Ezra" userId="6756e8aa-ca02-4b73-85d8-7101255c9d76" providerId="ADAL" clId="{82ED3C28-1698-4C72-9425-6844E58A06F3}" dt="2022-06-30T07:03:03.383" v="779"/>
          <ac:picMkLst>
            <pc:docMk/>
            <pc:sldMk cId="3302546028" sldId="283"/>
            <ac:picMk id="8" creationId="{CCFE0A1B-64A4-0531-14A2-D9400070FE46}"/>
          </ac:picMkLst>
        </pc:picChg>
        <pc:picChg chg="add mod">
          <ac:chgData name="Reut Ezra" userId="6756e8aa-ca02-4b73-85d8-7101255c9d76" providerId="ADAL" clId="{82ED3C28-1698-4C72-9425-6844E58A06F3}" dt="2022-06-27T06:52:48.336" v="349" actId="1440"/>
          <ac:picMkLst>
            <pc:docMk/>
            <pc:sldMk cId="3302546028" sldId="283"/>
            <ac:picMk id="9" creationId="{66EA8662-AB07-0533-9C66-FCF78DF1AD11}"/>
          </ac:picMkLst>
        </pc:picChg>
        <pc:picChg chg="add mod">
          <ac:chgData name="Reut Ezra" userId="6756e8aa-ca02-4b73-85d8-7101255c9d76" providerId="ADAL" clId="{82ED3C28-1698-4C72-9425-6844E58A06F3}" dt="2022-06-27T06:52:50.852" v="350" actId="1440"/>
          <ac:picMkLst>
            <pc:docMk/>
            <pc:sldMk cId="3302546028" sldId="283"/>
            <ac:picMk id="11" creationId="{A11FE2BB-FCBC-A65B-E35E-B556376E8EA8}"/>
          </ac:picMkLst>
        </pc:picChg>
        <pc:cxnChg chg="add del mod">
          <ac:chgData name="Reut Ezra" userId="6756e8aa-ca02-4b73-85d8-7101255c9d76" providerId="ADAL" clId="{82ED3C28-1698-4C72-9425-6844E58A06F3}" dt="2022-06-21T13:15:36.752" v="187" actId="478"/>
          <ac:cxnSpMkLst>
            <pc:docMk/>
            <pc:sldMk cId="3302546028" sldId="283"/>
            <ac:cxnSpMk id="13" creationId="{A9EF0F55-3B32-B6E2-CE90-6600DC0D20DC}"/>
          </ac:cxnSpMkLst>
        </pc:cxnChg>
        <pc:cxnChg chg="add">
          <ac:chgData name="Reut Ezra" userId="6756e8aa-ca02-4b73-85d8-7101255c9d76" providerId="ADAL" clId="{82ED3C28-1698-4C72-9425-6844E58A06F3}" dt="2022-06-21T13:15:44.485" v="188" actId="11529"/>
          <ac:cxnSpMkLst>
            <pc:docMk/>
            <pc:sldMk cId="3302546028" sldId="283"/>
            <ac:cxnSpMk id="15" creationId="{CC4555C1-7356-C001-798C-ECD9044E0040}"/>
          </ac:cxnSpMkLst>
        </pc:cxnChg>
      </pc:sldChg>
      <pc:sldChg chg="addSp delSp modSp add del mod">
        <pc:chgData name="Reut Ezra" userId="6756e8aa-ca02-4b73-85d8-7101255c9d76" providerId="ADAL" clId="{82ED3C28-1698-4C72-9425-6844E58A06F3}" dt="2022-06-30T08:12:46.608" v="2032" actId="47"/>
        <pc:sldMkLst>
          <pc:docMk/>
          <pc:sldMk cId="1112132190" sldId="284"/>
        </pc:sldMkLst>
        <pc:spChg chg="mod">
          <ac:chgData name="Reut Ezra" userId="6756e8aa-ca02-4b73-85d8-7101255c9d76" providerId="ADAL" clId="{82ED3C28-1698-4C72-9425-6844E58A06F3}" dt="2022-06-30T08:09:05.792" v="1768" actId="20577"/>
          <ac:spMkLst>
            <pc:docMk/>
            <pc:sldMk cId="1112132190" sldId="284"/>
            <ac:spMk id="4" creationId="{EC8651E0-9B42-8D1F-638B-BDE48F322490}"/>
          </ac:spMkLst>
        </pc:spChg>
        <pc:picChg chg="add mod">
          <ac:chgData name="Reut Ezra" userId="6756e8aa-ca02-4b73-85d8-7101255c9d76" providerId="ADAL" clId="{82ED3C28-1698-4C72-9425-6844E58A06F3}" dt="2022-06-30T08:09:09.159" v="1769" actId="1076"/>
          <ac:picMkLst>
            <pc:docMk/>
            <pc:sldMk cId="1112132190" sldId="284"/>
            <ac:picMk id="5" creationId="{D96E4B3B-49A2-26A7-326A-FC6AF9700212}"/>
          </ac:picMkLst>
        </pc:picChg>
        <pc:picChg chg="add mod">
          <ac:chgData name="Reut Ezra" userId="6756e8aa-ca02-4b73-85d8-7101255c9d76" providerId="ADAL" clId="{82ED3C28-1698-4C72-9425-6844E58A06F3}" dt="2022-06-30T08:09:35.912" v="1771" actId="1076"/>
          <ac:picMkLst>
            <pc:docMk/>
            <pc:sldMk cId="1112132190" sldId="284"/>
            <ac:picMk id="7" creationId="{93ECBB26-9C2D-B49D-E310-05DF0F58B23B}"/>
          </ac:picMkLst>
        </pc:picChg>
        <pc:picChg chg="del">
          <ac:chgData name="Reut Ezra" userId="6756e8aa-ca02-4b73-85d8-7101255c9d76" providerId="ADAL" clId="{82ED3C28-1698-4C72-9425-6844E58A06F3}" dt="2022-06-30T08:03:34.221" v="1529" actId="478"/>
          <ac:picMkLst>
            <pc:docMk/>
            <pc:sldMk cId="1112132190" sldId="284"/>
            <ac:picMk id="9" creationId="{257408C2-2F33-10C0-9D5A-404BC5DB6BD8}"/>
          </ac:picMkLst>
        </pc:picChg>
      </pc:sldChg>
      <pc:sldChg chg="modSp add mod">
        <pc:chgData name="Reut Ezra" userId="6756e8aa-ca02-4b73-85d8-7101255c9d76" providerId="ADAL" clId="{82ED3C28-1698-4C72-9425-6844E58A06F3}" dt="2022-06-30T11:15:32.210" v="3782" actId="1076"/>
        <pc:sldMkLst>
          <pc:docMk/>
          <pc:sldMk cId="2994278305" sldId="285"/>
        </pc:sldMkLst>
        <pc:spChg chg="mod">
          <ac:chgData name="Reut Ezra" userId="6756e8aa-ca02-4b73-85d8-7101255c9d76" providerId="ADAL" clId="{82ED3C28-1698-4C72-9425-6844E58A06F3}" dt="2022-06-30T11:15:27.255" v="3781" actId="255"/>
          <ac:spMkLst>
            <pc:docMk/>
            <pc:sldMk cId="2994278305" sldId="285"/>
            <ac:spMk id="4" creationId="{EC8651E0-9B42-8D1F-638B-BDE48F322490}"/>
          </ac:spMkLst>
        </pc:spChg>
        <pc:picChg chg="mod">
          <ac:chgData name="Reut Ezra" userId="6756e8aa-ca02-4b73-85d8-7101255c9d76" providerId="ADAL" clId="{82ED3C28-1698-4C72-9425-6844E58A06F3}" dt="2022-06-30T08:11:52.407" v="1903" actId="14100"/>
          <ac:picMkLst>
            <pc:docMk/>
            <pc:sldMk cId="2994278305" sldId="285"/>
            <ac:picMk id="5" creationId="{D96E4B3B-49A2-26A7-326A-FC6AF9700212}"/>
          </ac:picMkLst>
        </pc:picChg>
        <pc:picChg chg="mod">
          <ac:chgData name="Reut Ezra" userId="6756e8aa-ca02-4b73-85d8-7101255c9d76" providerId="ADAL" clId="{82ED3C28-1698-4C72-9425-6844E58A06F3}" dt="2022-06-30T11:15:32.210" v="3782" actId="1076"/>
          <ac:picMkLst>
            <pc:docMk/>
            <pc:sldMk cId="2994278305" sldId="285"/>
            <ac:picMk id="7" creationId="{93ECBB26-9C2D-B49D-E310-05DF0F58B23B}"/>
          </ac:picMkLst>
        </pc:picChg>
      </pc:sldChg>
      <pc:sldChg chg="addSp delSp modSp add mod">
        <pc:chgData name="Reut Ezra" userId="6756e8aa-ca02-4b73-85d8-7101255c9d76" providerId="ADAL" clId="{82ED3C28-1698-4C72-9425-6844E58A06F3}" dt="2022-06-30T11:15:48.194" v="3785" actId="255"/>
        <pc:sldMkLst>
          <pc:docMk/>
          <pc:sldMk cId="3329533381" sldId="286"/>
        </pc:sldMkLst>
        <pc:spChg chg="mod">
          <ac:chgData name="Reut Ezra" userId="6756e8aa-ca02-4b73-85d8-7101255c9d76" providerId="ADAL" clId="{82ED3C28-1698-4C72-9425-6844E58A06F3}" dt="2022-06-30T11:15:48.194" v="3785" actId="255"/>
          <ac:spMkLst>
            <pc:docMk/>
            <pc:sldMk cId="3329533381" sldId="286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8:14:35.730" v="2052" actId="478"/>
          <ac:picMkLst>
            <pc:docMk/>
            <pc:sldMk cId="3329533381" sldId="286"/>
            <ac:picMk id="5" creationId="{D96E4B3B-49A2-26A7-326A-FC6AF9700212}"/>
          </ac:picMkLst>
        </pc:picChg>
        <pc:picChg chg="add mod">
          <ac:chgData name="Reut Ezra" userId="6756e8aa-ca02-4b73-85d8-7101255c9d76" providerId="ADAL" clId="{82ED3C28-1698-4C72-9425-6844E58A06F3}" dt="2022-06-30T08:14:58.244" v="2055" actId="1076"/>
          <ac:picMkLst>
            <pc:docMk/>
            <pc:sldMk cId="3329533381" sldId="286"/>
            <ac:picMk id="6" creationId="{C369E689-9F13-3E7B-9C3A-E7FD5325EFFD}"/>
          </ac:picMkLst>
        </pc:picChg>
        <pc:picChg chg="del">
          <ac:chgData name="Reut Ezra" userId="6756e8aa-ca02-4b73-85d8-7101255c9d76" providerId="ADAL" clId="{82ED3C28-1698-4C72-9425-6844E58A06F3}" dt="2022-06-30T08:15:21.698" v="2121" actId="478"/>
          <ac:picMkLst>
            <pc:docMk/>
            <pc:sldMk cId="3329533381" sldId="286"/>
            <ac:picMk id="7" creationId="{93ECBB26-9C2D-B49D-E310-05DF0F58B23B}"/>
          </ac:picMkLst>
        </pc:picChg>
      </pc:sldChg>
      <pc:sldChg chg="addSp delSp modSp add mod">
        <pc:chgData name="Reut Ezra" userId="6756e8aa-ca02-4b73-85d8-7101255c9d76" providerId="ADAL" clId="{82ED3C28-1698-4C72-9425-6844E58A06F3}" dt="2022-06-30T11:15:54.216" v="3786" actId="255"/>
        <pc:sldMkLst>
          <pc:docMk/>
          <pc:sldMk cId="3669100996" sldId="287"/>
        </pc:sldMkLst>
        <pc:spChg chg="mod">
          <ac:chgData name="Reut Ezra" userId="6756e8aa-ca02-4b73-85d8-7101255c9d76" providerId="ADAL" clId="{82ED3C28-1698-4C72-9425-6844E58A06F3}" dt="2022-06-30T11:15:54.216" v="3786" actId="255"/>
          <ac:spMkLst>
            <pc:docMk/>
            <pc:sldMk cId="3669100996" sldId="287"/>
            <ac:spMk id="4" creationId="{EC8651E0-9B42-8D1F-638B-BDE48F322490}"/>
          </ac:spMkLst>
        </pc:spChg>
        <pc:picChg chg="add mod">
          <ac:chgData name="Reut Ezra" userId="6756e8aa-ca02-4b73-85d8-7101255c9d76" providerId="ADAL" clId="{82ED3C28-1698-4C72-9425-6844E58A06F3}" dt="2022-06-30T08:31:33.431" v="3089" actId="1076"/>
          <ac:picMkLst>
            <pc:docMk/>
            <pc:sldMk cId="3669100996" sldId="287"/>
            <ac:picMk id="5" creationId="{03A348F7-AE7A-CA6D-591B-E3AC02EFF6DC}"/>
          </ac:picMkLst>
        </pc:picChg>
        <pc:picChg chg="del">
          <ac:chgData name="Reut Ezra" userId="6756e8aa-ca02-4b73-85d8-7101255c9d76" providerId="ADAL" clId="{82ED3C28-1698-4C72-9425-6844E58A06F3}" dt="2022-06-30T08:29:51.956" v="2901" actId="478"/>
          <ac:picMkLst>
            <pc:docMk/>
            <pc:sldMk cId="3669100996" sldId="287"/>
            <ac:picMk id="6" creationId="{C369E689-9F13-3E7B-9C3A-E7FD5325EFFD}"/>
          </ac:picMkLst>
        </pc:picChg>
      </pc:sldChg>
      <pc:sldChg chg="addSp delSp modSp add mod">
        <pc:chgData name="Reut Ezra" userId="6756e8aa-ca02-4b73-85d8-7101255c9d76" providerId="ADAL" clId="{82ED3C28-1698-4C72-9425-6844E58A06F3}" dt="2022-06-30T11:15:42.026" v="3784" actId="1076"/>
        <pc:sldMkLst>
          <pc:docMk/>
          <pc:sldMk cId="2754160505" sldId="288"/>
        </pc:sldMkLst>
        <pc:spChg chg="mod">
          <ac:chgData name="Reut Ezra" userId="6756e8aa-ca02-4b73-85d8-7101255c9d76" providerId="ADAL" clId="{82ED3C28-1698-4C72-9425-6844E58A06F3}" dt="2022-06-30T11:15:38.635" v="3783" actId="255"/>
          <ac:spMkLst>
            <pc:docMk/>
            <pc:sldMk cId="2754160505" sldId="288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8:17:24.986" v="2178" actId="478"/>
          <ac:picMkLst>
            <pc:docMk/>
            <pc:sldMk cId="2754160505" sldId="288"/>
            <ac:picMk id="5" creationId="{D96E4B3B-49A2-26A7-326A-FC6AF9700212}"/>
          </ac:picMkLst>
        </pc:picChg>
        <pc:picChg chg="add mod">
          <ac:chgData name="Reut Ezra" userId="6756e8aa-ca02-4b73-85d8-7101255c9d76" providerId="ADAL" clId="{82ED3C28-1698-4C72-9425-6844E58A06F3}" dt="2022-06-30T08:17:31.988" v="2181" actId="1076"/>
          <ac:picMkLst>
            <pc:docMk/>
            <pc:sldMk cId="2754160505" sldId="288"/>
            <ac:picMk id="6" creationId="{BD2FF7A5-C7BE-65DA-92ED-D03873D8966E}"/>
          </ac:picMkLst>
        </pc:picChg>
        <pc:picChg chg="mod">
          <ac:chgData name="Reut Ezra" userId="6756e8aa-ca02-4b73-85d8-7101255c9d76" providerId="ADAL" clId="{82ED3C28-1698-4C72-9425-6844E58A06F3}" dt="2022-06-30T11:15:42.026" v="3784" actId="1076"/>
          <ac:picMkLst>
            <pc:docMk/>
            <pc:sldMk cId="2754160505" sldId="288"/>
            <ac:picMk id="7" creationId="{93ECBB26-9C2D-B49D-E310-05DF0F58B23B}"/>
          </ac:picMkLst>
        </pc:picChg>
      </pc:sldChg>
      <pc:sldChg chg="addSp delSp modSp add mod">
        <pc:chgData name="Reut Ezra" userId="6756e8aa-ca02-4b73-85d8-7101255c9d76" providerId="ADAL" clId="{82ED3C28-1698-4C72-9425-6844E58A06F3}" dt="2022-06-30T11:15:20.448" v="3780" actId="255"/>
        <pc:sldMkLst>
          <pc:docMk/>
          <pc:sldMk cId="40595773" sldId="289"/>
        </pc:sldMkLst>
        <pc:spChg chg="mod">
          <ac:chgData name="Reut Ezra" userId="6756e8aa-ca02-4b73-85d8-7101255c9d76" providerId="ADAL" clId="{82ED3C28-1698-4C72-9425-6844E58A06F3}" dt="2022-06-30T11:15:20.448" v="3780" actId="255"/>
          <ac:spMkLst>
            <pc:docMk/>
            <pc:sldMk cId="40595773" sldId="289"/>
            <ac:spMk id="4" creationId="{EC8651E0-9B42-8D1F-638B-BDE48F322490}"/>
          </ac:spMkLst>
        </pc:spChg>
        <pc:picChg chg="add del mod">
          <ac:chgData name="Reut Ezra" userId="6756e8aa-ca02-4b73-85d8-7101255c9d76" providerId="ADAL" clId="{82ED3C28-1698-4C72-9425-6844E58A06F3}" dt="2022-06-30T08:27:48.330" v="2898" actId="478"/>
          <ac:picMkLst>
            <pc:docMk/>
            <pc:sldMk cId="40595773" sldId="289"/>
            <ac:picMk id="5" creationId="{13F2348B-26BE-2630-6852-FB3DA4F38A7A}"/>
          </ac:picMkLst>
        </pc:picChg>
        <pc:picChg chg="del">
          <ac:chgData name="Reut Ezra" userId="6756e8aa-ca02-4b73-85d8-7101255c9d76" providerId="ADAL" clId="{82ED3C28-1698-4C72-9425-6844E58A06F3}" dt="2022-06-30T08:21:20.779" v="2321" actId="478"/>
          <ac:picMkLst>
            <pc:docMk/>
            <pc:sldMk cId="40595773" sldId="289"/>
            <ac:picMk id="9" creationId="{257408C2-2F33-10C0-9D5A-404BC5DB6BD8}"/>
          </ac:picMkLst>
        </pc:picChg>
      </pc:sldChg>
      <pc:sldChg chg="addSp delSp modSp add mod">
        <pc:chgData name="Reut Ezra" userId="6756e8aa-ca02-4b73-85d8-7101255c9d76" providerId="ADAL" clId="{82ED3C28-1698-4C72-9425-6844E58A06F3}" dt="2022-06-30T11:16:03.315" v="3788" actId="1076"/>
        <pc:sldMkLst>
          <pc:docMk/>
          <pc:sldMk cId="1354335471" sldId="290"/>
        </pc:sldMkLst>
        <pc:spChg chg="mod">
          <ac:chgData name="Reut Ezra" userId="6756e8aa-ca02-4b73-85d8-7101255c9d76" providerId="ADAL" clId="{82ED3C28-1698-4C72-9425-6844E58A06F3}" dt="2022-06-30T11:16:00.040" v="3787" actId="255"/>
          <ac:spMkLst>
            <pc:docMk/>
            <pc:sldMk cId="1354335471" sldId="290"/>
            <ac:spMk id="4" creationId="{EC8651E0-9B42-8D1F-638B-BDE48F322490}"/>
          </ac:spMkLst>
        </pc:spChg>
        <pc:picChg chg="del">
          <ac:chgData name="Reut Ezra" userId="6756e8aa-ca02-4b73-85d8-7101255c9d76" providerId="ADAL" clId="{82ED3C28-1698-4C72-9425-6844E58A06F3}" dt="2022-06-30T08:38:10.645" v="3263" actId="478"/>
          <ac:picMkLst>
            <pc:docMk/>
            <pc:sldMk cId="1354335471" sldId="290"/>
            <ac:picMk id="5" creationId="{03A348F7-AE7A-CA6D-591B-E3AC02EFF6DC}"/>
          </ac:picMkLst>
        </pc:picChg>
        <pc:picChg chg="add mod">
          <ac:chgData name="Reut Ezra" userId="6756e8aa-ca02-4b73-85d8-7101255c9d76" providerId="ADAL" clId="{82ED3C28-1698-4C72-9425-6844E58A06F3}" dt="2022-06-30T11:16:03.315" v="3788" actId="1076"/>
          <ac:picMkLst>
            <pc:docMk/>
            <pc:sldMk cId="1354335471" sldId="290"/>
            <ac:picMk id="6" creationId="{871F6218-3B8A-05EA-D416-DE87CDB7673E}"/>
          </ac:picMkLst>
        </pc:picChg>
        <pc:picChg chg="add mod">
          <ac:chgData name="Reut Ezra" userId="6756e8aa-ca02-4b73-85d8-7101255c9d76" providerId="ADAL" clId="{82ED3C28-1698-4C72-9425-6844E58A06F3}" dt="2022-06-30T08:42:59.704" v="3613" actId="1076"/>
          <ac:picMkLst>
            <pc:docMk/>
            <pc:sldMk cId="1354335471" sldId="290"/>
            <ac:picMk id="9" creationId="{1990788A-C26C-F40D-77FA-3924A7A28760}"/>
          </ac:picMkLst>
        </pc:picChg>
        <pc:picChg chg="add del mod">
          <ac:chgData name="Reut Ezra" userId="6756e8aa-ca02-4b73-85d8-7101255c9d76" providerId="ADAL" clId="{82ED3C28-1698-4C72-9425-6844E58A06F3}" dt="2022-06-30T08:44:02.954" v="3618" actId="478"/>
          <ac:picMkLst>
            <pc:docMk/>
            <pc:sldMk cId="1354335471" sldId="290"/>
            <ac:picMk id="11" creationId="{18EC63B3-076E-CECD-9006-54117C105B3E}"/>
          </ac:picMkLst>
        </pc:picChg>
        <pc:picChg chg="add mod">
          <ac:chgData name="Reut Ezra" userId="6756e8aa-ca02-4b73-85d8-7101255c9d76" providerId="ADAL" clId="{82ED3C28-1698-4C72-9425-6844E58A06F3}" dt="2022-06-30T08:44:11.472" v="3622" actId="1076"/>
          <ac:picMkLst>
            <pc:docMk/>
            <pc:sldMk cId="1354335471" sldId="290"/>
            <ac:picMk id="13" creationId="{D302C866-03E0-EADA-E130-520AB3107EED}"/>
          </ac:picMkLst>
        </pc:picChg>
      </pc:sldChg>
      <pc:sldChg chg="addSp delSp modSp add mod">
        <pc:chgData name="Reut Ezra" userId="6756e8aa-ca02-4b73-85d8-7101255c9d76" providerId="ADAL" clId="{82ED3C28-1698-4C72-9425-6844E58A06F3}" dt="2022-06-30T09:09:25.127" v="3714" actId="1076"/>
        <pc:sldMkLst>
          <pc:docMk/>
          <pc:sldMk cId="3995633354" sldId="291"/>
        </pc:sldMkLst>
        <pc:spChg chg="mod">
          <ac:chgData name="Reut Ezra" userId="6756e8aa-ca02-4b73-85d8-7101255c9d76" providerId="ADAL" clId="{82ED3C28-1698-4C72-9425-6844E58A06F3}" dt="2022-06-30T09:09:18.756" v="3712" actId="207"/>
          <ac:spMkLst>
            <pc:docMk/>
            <pc:sldMk cId="3995633354" sldId="291"/>
            <ac:spMk id="2" creationId="{28084A96-19E6-A2D0-C413-4ADA8D0D11EE}"/>
          </ac:spMkLst>
        </pc:spChg>
        <pc:spChg chg="del">
          <ac:chgData name="Reut Ezra" userId="6756e8aa-ca02-4b73-85d8-7101255c9d76" providerId="ADAL" clId="{82ED3C28-1698-4C72-9425-6844E58A06F3}" dt="2022-06-30T08:45:16.309" v="3624" actId="478"/>
          <ac:spMkLst>
            <pc:docMk/>
            <pc:sldMk cId="3995633354" sldId="291"/>
            <ac:spMk id="4" creationId="{EC8651E0-9B42-8D1F-638B-BDE48F322490}"/>
          </ac:spMkLst>
        </pc:spChg>
        <pc:spChg chg="add del mod">
          <ac:chgData name="Reut Ezra" userId="6756e8aa-ca02-4b73-85d8-7101255c9d76" providerId="ADAL" clId="{82ED3C28-1698-4C72-9425-6844E58A06F3}" dt="2022-06-30T08:46:42.146" v="3676" actId="478"/>
          <ac:spMkLst>
            <pc:docMk/>
            <pc:sldMk cId="3995633354" sldId="291"/>
            <ac:spMk id="8" creationId="{FE931122-8273-0BE9-21E2-14BD622A38B6}"/>
          </ac:spMkLst>
        </pc:spChg>
        <pc:picChg chg="add mod">
          <ac:chgData name="Reut Ezra" userId="6756e8aa-ca02-4b73-85d8-7101255c9d76" providerId="ADAL" clId="{82ED3C28-1698-4C72-9425-6844E58A06F3}" dt="2022-06-30T09:09:25.127" v="3714" actId="1076"/>
          <ac:picMkLst>
            <pc:docMk/>
            <pc:sldMk cId="3995633354" sldId="291"/>
            <ac:picMk id="5" creationId="{6EF525A1-B5E3-8726-470B-CF25752B81A8}"/>
          </ac:picMkLst>
        </pc:picChg>
        <pc:picChg chg="mod">
          <ac:chgData name="Reut Ezra" userId="6756e8aa-ca02-4b73-85d8-7101255c9d76" providerId="ADAL" clId="{82ED3C28-1698-4C72-9425-6844E58A06F3}" dt="2022-06-30T08:46:54.991" v="3684" actId="1076"/>
          <ac:picMkLst>
            <pc:docMk/>
            <pc:sldMk cId="3995633354" sldId="291"/>
            <ac:picMk id="6" creationId="{6DD7763C-B353-3E5A-1DB0-1CA44A7E0BED}"/>
          </ac:picMkLst>
        </pc:picChg>
        <pc:picChg chg="del">
          <ac:chgData name="Reut Ezra" userId="6756e8aa-ca02-4b73-85d8-7101255c9d76" providerId="ADAL" clId="{82ED3C28-1698-4C72-9425-6844E58A06F3}" dt="2022-06-30T08:45:19.165" v="3625" actId="478"/>
          <ac:picMkLst>
            <pc:docMk/>
            <pc:sldMk cId="3995633354" sldId="291"/>
            <ac:picMk id="7" creationId="{36C192E9-0958-3B23-FE9E-46A3E435435A}"/>
          </ac:picMkLst>
        </pc:picChg>
      </pc:sldChg>
      <pc:sldMasterChg chg="setBg modSldLayout">
        <pc:chgData name="Reut Ezra" userId="6756e8aa-ca02-4b73-85d8-7101255c9d76" providerId="ADAL" clId="{82ED3C28-1698-4C72-9425-6844E58A06F3}" dt="2022-06-30T06:47:18.981" v="570"/>
        <pc:sldMasterMkLst>
          <pc:docMk/>
          <pc:sldMasterMk cId="2990933461" sldId="2147483850"/>
        </pc:sldMasterMkLst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234703773" sldId="2147483851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354658293" sldId="2147483852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1119950208" sldId="2147483853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2544222402" sldId="2147483854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3364191818" sldId="2147483855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499733861" sldId="2147483856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4027462796" sldId="2147483857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4197006777" sldId="2147483858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1962276304" sldId="2147483859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2670335945" sldId="2147483860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4107924893" sldId="2147483861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284368450" sldId="2147483862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3389272451" sldId="2147483863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3544080426" sldId="2147483864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2631927697" sldId="2147483865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199227425" sldId="2147483866"/>
          </pc:sldLayoutMkLst>
        </pc:sldLayoutChg>
        <pc:sldLayoutChg chg="setBg">
          <pc:chgData name="Reut Ezra" userId="6756e8aa-ca02-4b73-85d8-7101255c9d76" providerId="ADAL" clId="{82ED3C28-1698-4C72-9425-6844E58A06F3}" dt="2022-06-30T06:47:18.981" v="570"/>
          <pc:sldLayoutMkLst>
            <pc:docMk/>
            <pc:sldMasterMk cId="2990933461" sldId="2147483850"/>
            <pc:sldLayoutMk cId="646405700" sldId="2147483867"/>
          </pc:sldLayoutMkLst>
        </pc:sldLayoutChg>
      </pc:sldMasterChg>
    </pc:docChg>
  </pc:docChgLst>
  <pc:docChgLst>
    <pc:chgData name="Reut Ezra" userId="6756e8aa-ca02-4b73-85d8-7101255c9d76" providerId="ADAL" clId="{4949AD8A-1BC2-4C0A-A877-16EB58BA7AD7}"/>
    <pc:docChg chg="undo custSel delSld modSld modMainMaster">
      <pc:chgData name="Reut Ezra" userId="6756e8aa-ca02-4b73-85d8-7101255c9d76" providerId="ADAL" clId="{4949AD8A-1BC2-4C0A-A877-16EB58BA7AD7}" dt="2022-11-27T10:56:54.490" v="211" actId="1076"/>
      <pc:docMkLst>
        <pc:docMk/>
      </pc:docMkLst>
      <pc:sldChg chg="modSp mod">
        <pc:chgData name="Reut Ezra" userId="6756e8aa-ca02-4b73-85d8-7101255c9d76" providerId="ADAL" clId="{4949AD8A-1BC2-4C0A-A877-16EB58BA7AD7}" dt="2022-11-27T10:14:03.522" v="14" actId="1076"/>
        <pc:sldMkLst>
          <pc:docMk/>
          <pc:sldMk cId="767212910" sldId="256"/>
        </pc:sldMkLst>
        <pc:spChg chg="mod">
          <ac:chgData name="Reut Ezra" userId="6756e8aa-ca02-4b73-85d8-7101255c9d76" providerId="ADAL" clId="{4949AD8A-1BC2-4C0A-A877-16EB58BA7AD7}" dt="2022-11-27T10:13:59.871" v="13" actId="1076"/>
          <ac:spMkLst>
            <pc:docMk/>
            <pc:sldMk cId="767212910" sldId="256"/>
            <ac:spMk id="6" creationId="{858EC759-5F65-0902-575D-97B7FF2D10A5}"/>
          </ac:spMkLst>
        </pc:spChg>
        <pc:picChg chg="mod">
          <ac:chgData name="Reut Ezra" userId="6756e8aa-ca02-4b73-85d8-7101255c9d76" providerId="ADAL" clId="{4949AD8A-1BC2-4C0A-A877-16EB58BA7AD7}" dt="2022-11-27T10:14:03.522" v="14" actId="1076"/>
          <ac:picMkLst>
            <pc:docMk/>
            <pc:sldMk cId="767212910" sldId="256"/>
            <ac:picMk id="8" creationId="{5ED15C1B-82E6-8B3A-0BB5-298842ED2E66}"/>
          </ac:picMkLst>
        </pc:picChg>
      </pc:sldChg>
      <pc:sldChg chg="modSp mod setBg">
        <pc:chgData name="Reut Ezra" userId="6756e8aa-ca02-4b73-85d8-7101255c9d76" providerId="ADAL" clId="{4949AD8A-1BC2-4C0A-A877-16EB58BA7AD7}" dt="2022-11-27T10:15:11.163" v="21" actId="1076"/>
        <pc:sldMkLst>
          <pc:docMk/>
          <pc:sldMk cId="284860726" sldId="257"/>
        </pc:sldMkLst>
        <pc:spChg chg="mod">
          <ac:chgData name="Reut Ezra" userId="6756e8aa-ca02-4b73-85d8-7101255c9d76" providerId="ADAL" clId="{4949AD8A-1BC2-4C0A-A877-16EB58BA7AD7}" dt="2022-11-27T10:14:58.719" v="18" actId="255"/>
          <ac:spMkLst>
            <pc:docMk/>
            <pc:sldMk cId="284860726" sldId="257"/>
            <ac:spMk id="5" creationId="{D3ABB8B0-0546-7E30-B4AD-72B4DD6D27E0}"/>
          </ac:spMkLst>
        </pc:spChg>
        <pc:spChg chg="mod">
          <ac:chgData name="Reut Ezra" userId="6756e8aa-ca02-4b73-85d8-7101255c9d76" providerId="ADAL" clId="{4949AD8A-1BC2-4C0A-A877-16EB58BA7AD7}" dt="2022-11-27T10:15:05.528" v="19" actId="255"/>
          <ac:spMkLst>
            <pc:docMk/>
            <pc:sldMk cId="284860726" sldId="257"/>
            <ac:spMk id="6" creationId="{0F40D374-301B-DA91-537A-CE9BF91CE5F1}"/>
          </ac:spMkLst>
        </pc:spChg>
        <pc:picChg chg="mod">
          <ac:chgData name="Reut Ezra" userId="6756e8aa-ca02-4b73-85d8-7101255c9d76" providerId="ADAL" clId="{4949AD8A-1BC2-4C0A-A877-16EB58BA7AD7}" dt="2022-11-27T10:15:11.163" v="21" actId="1076"/>
          <ac:picMkLst>
            <pc:docMk/>
            <pc:sldMk cId="284860726" sldId="257"/>
            <ac:picMk id="3" creationId="{E6381E52-9010-1158-C5F3-9E170DEE298F}"/>
          </ac:picMkLst>
        </pc:picChg>
      </pc:sldChg>
      <pc:sldChg chg="modSp mod">
        <pc:chgData name="Reut Ezra" userId="6756e8aa-ca02-4b73-85d8-7101255c9d76" providerId="ADAL" clId="{4949AD8A-1BC2-4C0A-A877-16EB58BA7AD7}" dt="2022-11-27T10:16:01.975" v="43" actId="1076"/>
        <pc:sldMkLst>
          <pc:docMk/>
          <pc:sldMk cId="132705613" sldId="258"/>
        </pc:sldMkLst>
        <pc:spChg chg="mod">
          <ac:chgData name="Reut Ezra" userId="6756e8aa-ca02-4b73-85d8-7101255c9d76" providerId="ADAL" clId="{4949AD8A-1BC2-4C0A-A877-16EB58BA7AD7}" dt="2022-11-27T10:15:24.444" v="23" actId="255"/>
          <ac:spMkLst>
            <pc:docMk/>
            <pc:sldMk cId="132705613" sldId="258"/>
            <ac:spMk id="5" creationId="{4D73DDF8-832E-29E8-51A7-C4648AF36623}"/>
          </ac:spMkLst>
        </pc:spChg>
        <pc:spChg chg="mod">
          <ac:chgData name="Reut Ezra" userId="6756e8aa-ca02-4b73-85d8-7101255c9d76" providerId="ADAL" clId="{4949AD8A-1BC2-4C0A-A877-16EB58BA7AD7}" dt="2022-11-27T10:15:56.601" v="42" actId="20577"/>
          <ac:spMkLst>
            <pc:docMk/>
            <pc:sldMk cId="132705613" sldId="258"/>
            <ac:spMk id="6" creationId="{4D5FB79F-70B9-A534-B670-514E42635966}"/>
          </ac:spMkLst>
        </pc:spChg>
        <pc:picChg chg="mod">
          <ac:chgData name="Reut Ezra" userId="6756e8aa-ca02-4b73-85d8-7101255c9d76" providerId="ADAL" clId="{4949AD8A-1BC2-4C0A-A877-16EB58BA7AD7}" dt="2022-11-27T10:15:17.999" v="22" actId="1076"/>
          <ac:picMkLst>
            <pc:docMk/>
            <pc:sldMk cId="132705613" sldId="258"/>
            <ac:picMk id="7" creationId="{8A43072E-1C75-40CB-5E3E-EDAEF30FF6EC}"/>
          </ac:picMkLst>
        </pc:picChg>
        <pc:picChg chg="mod">
          <ac:chgData name="Reut Ezra" userId="6756e8aa-ca02-4b73-85d8-7101255c9d76" providerId="ADAL" clId="{4949AD8A-1BC2-4C0A-A877-16EB58BA7AD7}" dt="2022-11-27T10:16:01.975" v="43" actId="1076"/>
          <ac:picMkLst>
            <pc:docMk/>
            <pc:sldMk cId="132705613" sldId="258"/>
            <ac:picMk id="8" creationId="{24587F67-E387-C8F0-47C8-2791D531EE04}"/>
          </ac:picMkLst>
        </pc:picChg>
      </pc:sldChg>
      <pc:sldChg chg="modSp mod">
        <pc:chgData name="Reut Ezra" userId="6756e8aa-ca02-4b73-85d8-7101255c9d76" providerId="ADAL" clId="{4949AD8A-1BC2-4C0A-A877-16EB58BA7AD7}" dt="2022-11-27T10:20:07.309" v="69" actId="2711"/>
        <pc:sldMkLst>
          <pc:docMk/>
          <pc:sldMk cId="4260307409" sldId="259"/>
        </pc:sldMkLst>
        <pc:spChg chg="mod">
          <ac:chgData name="Reut Ezra" userId="6756e8aa-ca02-4b73-85d8-7101255c9d76" providerId="ADAL" clId="{4949AD8A-1BC2-4C0A-A877-16EB58BA7AD7}" dt="2022-11-27T10:19:48.046" v="67" actId="255"/>
          <ac:spMkLst>
            <pc:docMk/>
            <pc:sldMk cId="4260307409" sldId="259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20:07.309" v="69" actId="2711"/>
          <ac:spMkLst>
            <pc:docMk/>
            <pc:sldMk cId="4260307409" sldId="259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19:41.990" v="66" actId="1076"/>
          <ac:picMkLst>
            <pc:docMk/>
            <pc:sldMk cId="4260307409" sldId="259"/>
            <ac:picMk id="9" creationId="{3D4CF94F-4297-0FA2-B0AF-C36868C3C6F9}"/>
          </ac:picMkLst>
        </pc:picChg>
      </pc:sldChg>
      <pc:sldChg chg="modSp mod">
        <pc:chgData name="Reut Ezra" userId="6756e8aa-ca02-4b73-85d8-7101255c9d76" providerId="ADAL" clId="{4949AD8A-1BC2-4C0A-A877-16EB58BA7AD7}" dt="2022-11-27T10:16:56.962" v="53" actId="1076"/>
        <pc:sldMkLst>
          <pc:docMk/>
          <pc:sldMk cId="2654791587" sldId="260"/>
        </pc:sldMkLst>
        <pc:spChg chg="mod">
          <ac:chgData name="Reut Ezra" userId="6756e8aa-ca02-4b73-85d8-7101255c9d76" providerId="ADAL" clId="{4949AD8A-1BC2-4C0A-A877-16EB58BA7AD7}" dt="2022-11-27T10:16:17.729" v="45" actId="255"/>
          <ac:spMkLst>
            <pc:docMk/>
            <pc:sldMk cId="2654791587" sldId="260"/>
            <ac:spMk id="3" creationId="{C84FF811-C1C8-53C7-CE69-DD2C2922771E}"/>
          </ac:spMkLst>
        </pc:spChg>
        <pc:spChg chg="mod">
          <ac:chgData name="Reut Ezra" userId="6756e8aa-ca02-4b73-85d8-7101255c9d76" providerId="ADAL" clId="{4949AD8A-1BC2-4C0A-A877-16EB58BA7AD7}" dt="2022-11-27T10:16:49.217" v="51" actId="207"/>
          <ac:spMkLst>
            <pc:docMk/>
            <pc:sldMk cId="2654791587" sldId="260"/>
            <ac:spMk id="4" creationId="{0AED8D8C-66B8-8D2C-C9DA-9A338DEF6C56}"/>
          </ac:spMkLst>
        </pc:spChg>
        <pc:picChg chg="mod">
          <ac:chgData name="Reut Ezra" userId="6756e8aa-ca02-4b73-85d8-7101255c9d76" providerId="ADAL" clId="{4949AD8A-1BC2-4C0A-A877-16EB58BA7AD7}" dt="2022-11-27T10:16:56.962" v="53" actId="1076"/>
          <ac:picMkLst>
            <pc:docMk/>
            <pc:sldMk cId="2654791587" sldId="260"/>
            <ac:picMk id="7" creationId="{216D89F2-67EC-A353-AFC3-D73003E3CDDD}"/>
          </ac:picMkLst>
        </pc:picChg>
        <pc:picChg chg="mod">
          <ac:chgData name="Reut Ezra" userId="6756e8aa-ca02-4b73-85d8-7101255c9d76" providerId="ADAL" clId="{4949AD8A-1BC2-4C0A-A877-16EB58BA7AD7}" dt="2022-11-27T10:16:11.752" v="44" actId="1076"/>
          <ac:picMkLst>
            <pc:docMk/>
            <pc:sldMk cId="2654791587" sldId="260"/>
            <ac:picMk id="9" creationId="{AE248CD5-D5F0-04C4-3CFC-A85D3E218F9C}"/>
          </ac:picMkLst>
        </pc:picChg>
      </pc:sldChg>
      <pc:sldChg chg="modSp mod">
        <pc:chgData name="Reut Ezra" userId="6756e8aa-ca02-4b73-85d8-7101255c9d76" providerId="ADAL" clId="{4949AD8A-1BC2-4C0A-A877-16EB58BA7AD7}" dt="2022-11-27T10:24:19.036" v="84" actId="1076"/>
        <pc:sldMkLst>
          <pc:docMk/>
          <pc:sldMk cId="61520530" sldId="261"/>
        </pc:sldMkLst>
        <pc:spChg chg="mod">
          <ac:chgData name="Reut Ezra" userId="6756e8aa-ca02-4b73-85d8-7101255c9d76" providerId="ADAL" clId="{4949AD8A-1BC2-4C0A-A877-16EB58BA7AD7}" dt="2022-11-27T10:24:03.471" v="81" actId="255"/>
          <ac:spMkLst>
            <pc:docMk/>
            <pc:sldMk cId="61520530" sldId="261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24:19.036" v="84" actId="1076"/>
          <ac:spMkLst>
            <pc:docMk/>
            <pc:sldMk cId="61520530" sldId="261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23:57.851" v="80" actId="1076"/>
          <ac:picMkLst>
            <pc:docMk/>
            <pc:sldMk cId="61520530" sldId="261"/>
            <ac:picMk id="8" creationId="{67A52321-A66C-B254-0B78-DC4302315E14}"/>
          </ac:picMkLst>
        </pc:picChg>
      </pc:sldChg>
      <pc:sldChg chg="modSp mod">
        <pc:chgData name="Reut Ezra" userId="6756e8aa-ca02-4b73-85d8-7101255c9d76" providerId="ADAL" clId="{4949AD8A-1BC2-4C0A-A877-16EB58BA7AD7}" dt="2022-11-27T10:24:51.301" v="91" actId="1076"/>
        <pc:sldMkLst>
          <pc:docMk/>
          <pc:sldMk cId="1970828720" sldId="262"/>
        </pc:sldMkLst>
        <pc:spChg chg="mod">
          <ac:chgData name="Reut Ezra" userId="6756e8aa-ca02-4b73-85d8-7101255c9d76" providerId="ADAL" clId="{4949AD8A-1BC2-4C0A-A877-16EB58BA7AD7}" dt="2022-11-27T10:24:31.921" v="87" actId="255"/>
          <ac:spMkLst>
            <pc:docMk/>
            <pc:sldMk cId="1970828720" sldId="262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24:48.885" v="90" actId="1076"/>
          <ac:spMkLst>
            <pc:docMk/>
            <pc:sldMk cId="1970828720" sldId="262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24:51.301" v="91" actId="1076"/>
          <ac:picMkLst>
            <pc:docMk/>
            <pc:sldMk cId="1970828720" sldId="262"/>
            <ac:picMk id="6" creationId="{94CDEF32-A8EA-EA4C-5CCA-C00E61546A4C}"/>
          </ac:picMkLst>
        </pc:picChg>
        <pc:picChg chg="mod">
          <ac:chgData name="Reut Ezra" userId="6756e8aa-ca02-4b73-85d8-7101255c9d76" providerId="ADAL" clId="{4949AD8A-1BC2-4C0A-A877-16EB58BA7AD7}" dt="2022-11-27T10:24:26.385" v="86" actId="1076"/>
          <ac:picMkLst>
            <pc:docMk/>
            <pc:sldMk cId="1970828720" sldId="262"/>
            <ac:picMk id="7" creationId="{DD8C1C5F-D921-1AE4-00F0-FE00082AF98D}"/>
          </ac:picMkLst>
        </pc:picChg>
      </pc:sldChg>
      <pc:sldChg chg="modSp mod">
        <pc:chgData name="Reut Ezra" userId="6756e8aa-ca02-4b73-85d8-7101255c9d76" providerId="ADAL" clId="{4949AD8A-1BC2-4C0A-A877-16EB58BA7AD7}" dt="2022-11-27T10:23:19.478" v="75" actId="1076"/>
        <pc:sldMkLst>
          <pc:docMk/>
          <pc:sldMk cId="3765260322" sldId="263"/>
        </pc:sldMkLst>
        <pc:spChg chg="mod">
          <ac:chgData name="Reut Ezra" userId="6756e8aa-ca02-4b73-85d8-7101255c9d76" providerId="ADAL" clId="{4949AD8A-1BC2-4C0A-A877-16EB58BA7AD7}" dt="2022-11-27T10:23:01.004" v="71" actId="255"/>
          <ac:spMkLst>
            <pc:docMk/>
            <pc:sldMk cId="3765260322" sldId="263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23:19.478" v="75" actId="1076"/>
          <ac:spMkLst>
            <pc:docMk/>
            <pc:sldMk cId="3765260322" sldId="263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22:56.253" v="70" actId="1076"/>
          <ac:picMkLst>
            <pc:docMk/>
            <pc:sldMk cId="3765260322" sldId="263"/>
            <ac:picMk id="6" creationId="{9DCCD3E7-2C63-1DD2-5348-1C485EAD9959}"/>
          </ac:picMkLst>
        </pc:picChg>
        <pc:picChg chg="mod">
          <ac:chgData name="Reut Ezra" userId="6756e8aa-ca02-4b73-85d8-7101255c9d76" providerId="ADAL" clId="{4949AD8A-1BC2-4C0A-A877-16EB58BA7AD7}" dt="2022-11-27T10:23:16.263" v="74" actId="1076"/>
          <ac:picMkLst>
            <pc:docMk/>
            <pc:sldMk cId="3765260322" sldId="263"/>
            <ac:picMk id="7" creationId="{EBCC9609-BA33-4F33-2D18-CB37C89DD84B}"/>
          </ac:picMkLst>
        </pc:picChg>
      </pc:sldChg>
      <pc:sldChg chg="modSp mod">
        <pc:chgData name="Reut Ezra" userId="6756e8aa-ca02-4b73-85d8-7101255c9d76" providerId="ADAL" clId="{4949AD8A-1BC2-4C0A-A877-16EB58BA7AD7}" dt="2022-11-27T10:25:14.016" v="95" actId="2711"/>
        <pc:sldMkLst>
          <pc:docMk/>
          <pc:sldMk cId="1392518385" sldId="264"/>
        </pc:sldMkLst>
        <pc:spChg chg="mod">
          <ac:chgData name="Reut Ezra" userId="6756e8aa-ca02-4b73-85d8-7101255c9d76" providerId="ADAL" clId="{4949AD8A-1BC2-4C0A-A877-16EB58BA7AD7}" dt="2022-11-27T10:25:03.789" v="93" actId="255"/>
          <ac:spMkLst>
            <pc:docMk/>
            <pc:sldMk cId="1392518385" sldId="264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25:14.016" v="95" actId="2711"/>
          <ac:spMkLst>
            <pc:docMk/>
            <pc:sldMk cId="1392518385" sldId="264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24:58.826" v="92" actId="1076"/>
          <ac:picMkLst>
            <pc:docMk/>
            <pc:sldMk cId="1392518385" sldId="264"/>
            <ac:picMk id="8" creationId="{317483E3-6934-4B0E-64CE-51C48A06E770}"/>
          </ac:picMkLst>
        </pc:picChg>
      </pc:sldChg>
      <pc:sldChg chg="modSp mod">
        <pc:chgData name="Reut Ezra" userId="6756e8aa-ca02-4b73-85d8-7101255c9d76" providerId="ADAL" clId="{4949AD8A-1BC2-4C0A-A877-16EB58BA7AD7}" dt="2022-11-27T10:23:49.167" v="79" actId="255"/>
        <pc:sldMkLst>
          <pc:docMk/>
          <pc:sldMk cId="3166888044" sldId="265"/>
        </pc:sldMkLst>
        <pc:spChg chg="mod">
          <ac:chgData name="Reut Ezra" userId="6756e8aa-ca02-4b73-85d8-7101255c9d76" providerId="ADAL" clId="{4949AD8A-1BC2-4C0A-A877-16EB58BA7AD7}" dt="2022-11-27T10:23:32.401" v="77" actId="255"/>
          <ac:spMkLst>
            <pc:docMk/>
            <pc:sldMk cId="3166888044" sldId="265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23:49.167" v="79" actId="255"/>
          <ac:spMkLst>
            <pc:docMk/>
            <pc:sldMk cId="3166888044" sldId="265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23:26.929" v="76" actId="1076"/>
          <ac:picMkLst>
            <pc:docMk/>
            <pc:sldMk cId="3166888044" sldId="265"/>
            <ac:picMk id="7" creationId="{344FA9C1-D937-FB6D-DA19-D593848616BD}"/>
          </ac:picMkLst>
        </pc:picChg>
      </pc:sldChg>
      <pc:sldChg chg="modSp mod">
        <pc:chgData name="Reut Ezra" userId="6756e8aa-ca02-4b73-85d8-7101255c9d76" providerId="ADAL" clId="{4949AD8A-1BC2-4C0A-A877-16EB58BA7AD7}" dt="2022-11-27T10:19:27.485" v="64" actId="1076"/>
        <pc:sldMkLst>
          <pc:docMk/>
          <pc:sldMk cId="2557773267" sldId="266"/>
        </pc:sldMkLst>
        <pc:spChg chg="mod">
          <ac:chgData name="Reut Ezra" userId="6756e8aa-ca02-4b73-85d8-7101255c9d76" providerId="ADAL" clId="{4949AD8A-1BC2-4C0A-A877-16EB58BA7AD7}" dt="2022-11-27T10:19:02.921" v="60" actId="255"/>
          <ac:spMkLst>
            <pc:docMk/>
            <pc:sldMk cId="2557773267" sldId="266"/>
            <ac:spMk id="3" creationId="{C84FF811-C1C8-53C7-CE69-DD2C2922771E}"/>
          </ac:spMkLst>
        </pc:spChg>
        <pc:spChg chg="mod">
          <ac:chgData name="Reut Ezra" userId="6756e8aa-ca02-4b73-85d8-7101255c9d76" providerId="ADAL" clId="{4949AD8A-1BC2-4C0A-A877-16EB58BA7AD7}" dt="2022-11-27T10:19:22.332" v="62" actId="2711"/>
          <ac:spMkLst>
            <pc:docMk/>
            <pc:sldMk cId="2557773267" sldId="266"/>
            <ac:spMk id="4" creationId="{0AED8D8C-66B8-8D2C-C9DA-9A338DEF6C56}"/>
          </ac:spMkLst>
        </pc:spChg>
        <pc:picChg chg="mod">
          <ac:chgData name="Reut Ezra" userId="6756e8aa-ca02-4b73-85d8-7101255c9d76" providerId="ADAL" clId="{4949AD8A-1BC2-4C0A-A877-16EB58BA7AD7}" dt="2022-11-27T10:19:27.485" v="64" actId="1076"/>
          <ac:picMkLst>
            <pc:docMk/>
            <pc:sldMk cId="2557773267" sldId="266"/>
            <ac:picMk id="6" creationId="{0DCD77D0-1FED-0C61-0B35-ABEC4E6C5C9D}"/>
          </ac:picMkLst>
        </pc:picChg>
        <pc:picChg chg="mod">
          <ac:chgData name="Reut Ezra" userId="6756e8aa-ca02-4b73-85d8-7101255c9d76" providerId="ADAL" clId="{4949AD8A-1BC2-4C0A-A877-16EB58BA7AD7}" dt="2022-11-27T10:18:56.455" v="59" actId="1076"/>
          <ac:picMkLst>
            <pc:docMk/>
            <pc:sldMk cId="2557773267" sldId="266"/>
            <ac:picMk id="7" creationId="{886394DB-3FE9-386A-2A9C-9A5F69C8ECC1}"/>
          </ac:picMkLst>
        </pc:picChg>
      </pc:sldChg>
      <pc:sldChg chg="modSp mod">
        <pc:chgData name="Reut Ezra" userId="6756e8aa-ca02-4b73-85d8-7101255c9d76" providerId="ADAL" clId="{4949AD8A-1BC2-4C0A-A877-16EB58BA7AD7}" dt="2022-11-27T10:25:52.902" v="100" actId="1076"/>
        <pc:sldMkLst>
          <pc:docMk/>
          <pc:sldMk cId="2070794433" sldId="267"/>
        </pc:sldMkLst>
        <pc:spChg chg="mod">
          <ac:chgData name="Reut Ezra" userId="6756e8aa-ca02-4b73-85d8-7101255c9d76" providerId="ADAL" clId="{4949AD8A-1BC2-4C0A-A877-16EB58BA7AD7}" dt="2022-11-27T10:25:33.073" v="97" actId="255"/>
          <ac:spMkLst>
            <pc:docMk/>
            <pc:sldMk cId="2070794433" sldId="267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25:44.675" v="99" actId="2711"/>
          <ac:spMkLst>
            <pc:docMk/>
            <pc:sldMk cId="2070794433" sldId="267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25:26.917" v="96" actId="1076"/>
          <ac:picMkLst>
            <pc:docMk/>
            <pc:sldMk cId="2070794433" sldId="267"/>
            <ac:picMk id="8" creationId="{508FC72B-196B-72F1-B103-C6AB45201F1F}"/>
          </ac:picMkLst>
        </pc:picChg>
        <pc:picChg chg="mod">
          <ac:chgData name="Reut Ezra" userId="6756e8aa-ca02-4b73-85d8-7101255c9d76" providerId="ADAL" clId="{4949AD8A-1BC2-4C0A-A877-16EB58BA7AD7}" dt="2022-11-27T10:25:52.902" v="100" actId="1076"/>
          <ac:picMkLst>
            <pc:docMk/>
            <pc:sldMk cId="2070794433" sldId="267"/>
            <ac:picMk id="12" creationId="{D168F508-FEC5-2256-CB76-23B13568DE55}"/>
          </ac:picMkLst>
        </pc:picChg>
      </pc:sldChg>
      <pc:sldChg chg="modSp mod">
        <pc:chgData name="Reut Ezra" userId="6756e8aa-ca02-4b73-85d8-7101255c9d76" providerId="ADAL" clId="{4949AD8A-1BC2-4C0A-A877-16EB58BA7AD7}" dt="2022-11-27T10:26:55.132" v="111" actId="1076"/>
        <pc:sldMkLst>
          <pc:docMk/>
          <pc:sldMk cId="3050161778" sldId="268"/>
        </pc:sldMkLst>
        <pc:spChg chg="mod">
          <ac:chgData name="Reut Ezra" userId="6756e8aa-ca02-4b73-85d8-7101255c9d76" providerId="ADAL" clId="{4949AD8A-1BC2-4C0A-A877-16EB58BA7AD7}" dt="2022-11-27T10:26:38.989" v="108" actId="255"/>
          <ac:spMkLst>
            <pc:docMk/>
            <pc:sldMk cId="3050161778" sldId="268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26:55.132" v="111" actId="1076"/>
          <ac:spMkLst>
            <pc:docMk/>
            <pc:sldMk cId="3050161778" sldId="268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26:32.770" v="107" actId="1076"/>
          <ac:picMkLst>
            <pc:docMk/>
            <pc:sldMk cId="3050161778" sldId="268"/>
            <ac:picMk id="8" creationId="{042746D3-0A3F-2695-2154-370E8CCC5F32}"/>
          </ac:picMkLst>
        </pc:picChg>
      </pc:sldChg>
      <pc:sldChg chg="modSp mod">
        <pc:chgData name="Reut Ezra" userId="6756e8aa-ca02-4b73-85d8-7101255c9d76" providerId="ADAL" clId="{4949AD8A-1BC2-4C0A-A877-16EB58BA7AD7}" dt="2022-11-27T10:27:38.003" v="115" actId="2711"/>
        <pc:sldMkLst>
          <pc:docMk/>
          <pc:sldMk cId="1371830621" sldId="269"/>
        </pc:sldMkLst>
        <pc:spChg chg="mod">
          <ac:chgData name="Reut Ezra" userId="6756e8aa-ca02-4b73-85d8-7101255c9d76" providerId="ADAL" clId="{4949AD8A-1BC2-4C0A-A877-16EB58BA7AD7}" dt="2022-11-27T10:27:27.560" v="113" actId="255"/>
          <ac:spMkLst>
            <pc:docMk/>
            <pc:sldMk cId="1371830621" sldId="269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27:38.003" v="115" actId="2711"/>
          <ac:spMkLst>
            <pc:docMk/>
            <pc:sldMk cId="1371830621" sldId="269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27:18.421" v="112" actId="1076"/>
          <ac:picMkLst>
            <pc:docMk/>
            <pc:sldMk cId="1371830621" sldId="269"/>
            <ac:picMk id="7" creationId="{8A7E6B3C-8644-1B23-D019-2AF685175C61}"/>
          </ac:picMkLst>
        </pc:picChg>
      </pc:sldChg>
      <pc:sldChg chg="modSp mod">
        <pc:chgData name="Reut Ezra" userId="6756e8aa-ca02-4b73-85d8-7101255c9d76" providerId="ADAL" clId="{4949AD8A-1BC2-4C0A-A877-16EB58BA7AD7}" dt="2022-11-27T10:28:40.640" v="124" actId="1076"/>
        <pc:sldMkLst>
          <pc:docMk/>
          <pc:sldMk cId="1000389091" sldId="270"/>
        </pc:sldMkLst>
        <pc:spChg chg="mod">
          <ac:chgData name="Reut Ezra" userId="6756e8aa-ca02-4b73-85d8-7101255c9d76" providerId="ADAL" clId="{4949AD8A-1BC2-4C0A-A877-16EB58BA7AD7}" dt="2022-11-27T10:27:52.037" v="116" actId="255"/>
          <ac:spMkLst>
            <pc:docMk/>
            <pc:sldMk cId="1000389091" sldId="270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28:36.521" v="123" actId="1076"/>
          <ac:spMkLst>
            <pc:docMk/>
            <pc:sldMk cId="1000389091" sldId="270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28:40.640" v="124" actId="1076"/>
          <ac:picMkLst>
            <pc:docMk/>
            <pc:sldMk cId="1000389091" sldId="270"/>
            <ac:picMk id="7" creationId="{613104D9-4FE3-F1FD-3D90-BBD2277EA5F0}"/>
          </ac:picMkLst>
        </pc:picChg>
        <pc:picChg chg="mod">
          <ac:chgData name="Reut Ezra" userId="6756e8aa-ca02-4b73-85d8-7101255c9d76" providerId="ADAL" clId="{4949AD8A-1BC2-4C0A-A877-16EB58BA7AD7}" dt="2022-11-27T10:27:55.893" v="118" actId="1076"/>
          <ac:picMkLst>
            <pc:docMk/>
            <pc:sldMk cId="1000389091" sldId="270"/>
            <ac:picMk id="8" creationId="{C531E37E-F4B9-376F-D849-E5C0A20B5659}"/>
          </ac:picMkLst>
        </pc:picChg>
        <pc:picChg chg="mod">
          <ac:chgData name="Reut Ezra" userId="6756e8aa-ca02-4b73-85d8-7101255c9d76" providerId="ADAL" clId="{4949AD8A-1BC2-4C0A-A877-16EB58BA7AD7}" dt="2022-11-27T10:28:21.459" v="121" actId="1076"/>
          <ac:picMkLst>
            <pc:docMk/>
            <pc:sldMk cId="1000389091" sldId="270"/>
            <ac:picMk id="9" creationId="{E428983D-1EAE-EDFB-C663-9A8799344CAD}"/>
          </ac:picMkLst>
        </pc:picChg>
      </pc:sldChg>
      <pc:sldChg chg="modSp mod">
        <pc:chgData name="Reut Ezra" userId="6756e8aa-ca02-4b73-85d8-7101255c9d76" providerId="ADAL" clId="{4949AD8A-1BC2-4C0A-A877-16EB58BA7AD7}" dt="2022-11-27T10:26:25.185" v="106" actId="1076"/>
        <pc:sldMkLst>
          <pc:docMk/>
          <pc:sldMk cId="3057236971" sldId="271"/>
        </pc:sldMkLst>
        <pc:spChg chg="mod">
          <ac:chgData name="Reut Ezra" userId="6756e8aa-ca02-4b73-85d8-7101255c9d76" providerId="ADAL" clId="{4949AD8A-1BC2-4C0A-A877-16EB58BA7AD7}" dt="2022-11-27T10:26:10.341" v="103" actId="255"/>
          <ac:spMkLst>
            <pc:docMk/>
            <pc:sldMk cId="3057236971" sldId="271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26:21.481" v="105" actId="2711"/>
          <ac:spMkLst>
            <pc:docMk/>
            <pc:sldMk cId="3057236971" sldId="271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26:25.185" v="106" actId="1076"/>
          <ac:picMkLst>
            <pc:docMk/>
            <pc:sldMk cId="3057236971" sldId="271"/>
            <ac:picMk id="6" creationId="{C5BC6A37-F3C4-9587-D6C7-CA240D88B8A4}"/>
          </ac:picMkLst>
        </pc:picChg>
        <pc:picChg chg="mod">
          <ac:chgData name="Reut Ezra" userId="6756e8aa-ca02-4b73-85d8-7101255c9d76" providerId="ADAL" clId="{4949AD8A-1BC2-4C0A-A877-16EB58BA7AD7}" dt="2022-11-27T10:26:04.939" v="102" actId="1076"/>
          <ac:picMkLst>
            <pc:docMk/>
            <pc:sldMk cId="3057236971" sldId="271"/>
            <ac:picMk id="7" creationId="{5E60DE9D-A7EC-C49E-0C40-51A31CDFB3F7}"/>
          </ac:picMkLst>
        </pc:picChg>
      </pc:sldChg>
      <pc:sldChg chg="modSp mod">
        <pc:chgData name="Reut Ezra" userId="6756e8aa-ca02-4b73-85d8-7101255c9d76" providerId="ADAL" clId="{4949AD8A-1BC2-4C0A-A877-16EB58BA7AD7}" dt="2022-11-27T10:29:07.429" v="129" actId="1076"/>
        <pc:sldMkLst>
          <pc:docMk/>
          <pc:sldMk cId="4290242187" sldId="272"/>
        </pc:sldMkLst>
        <pc:spChg chg="mod">
          <ac:chgData name="Reut Ezra" userId="6756e8aa-ca02-4b73-85d8-7101255c9d76" providerId="ADAL" clId="{4949AD8A-1BC2-4C0A-A877-16EB58BA7AD7}" dt="2022-11-27T10:28:53.932" v="126" actId="255"/>
          <ac:spMkLst>
            <pc:docMk/>
            <pc:sldMk cId="4290242187" sldId="272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29:07.429" v="129" actId="1076"/>
          <ac:spMkLst>
            <pc:docMk/>
            <pc:sldMk cId="4290242187" sldId="272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28:48.612" v="125" actId="1076"/>
          <ac:picMkLst>
            <pc:docMk/>
            <pc:sldMk cId="4290242187" sldId="272"/>
            <ac:picMk id="7" creationId="{5BC94FA9-16E6-AF2C-366C-0F84978BC295}"/>
          </ac:picMkLst>
        </pc:picChg>
      </pc:sldChg>
      <pc:sldChg chg="modSp mod">
        <pc:chgData name="Reut Ezra" userId="6756e8aa-ca02-4b73-85d8-7101255c9d76" providerId="ADAL" clId="{4949AD8A-1BC2-4C0A-A877-16EB58BA7AD7}" dt="2022-11-27T10:34:12.350" v="135" actId="1076"/>
        <pc:sldMkLst>
          <pc:docMk/>
          <pc:sldMk cId="1477711976" sldId="273"/>
        </pc:sldMkLst>
        <pc:spChg chg="mod">
          <ac:chgData name="Reut Ezra" userId="6756e8aa-ca02-4b73-85d8-7101255c9d76" providerId="ADAL" clId="{4949AD8A-1BC2-4C0A-A877-16EB58BA7AD7}" dt="2022-11-27T10:33:54.057" v="131" actId="255"/>
          <ac:spMkLst>
            <pc:docMk/>
            <pc:sldMk cId="1477711976" sldId="273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34:08.497" v="134" actId="1076"/>
          <ac:spMkLst>
            <pc:docMk/>
            <pc:sldMk cId="1477711976" sldId="273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33:48.325" v="130" actId="1076"/>
          <ac:picMkLst>
            <pc:docMk/>
            <pc:sldMk cId="1477711976" sldId="273"/>
            <ac:picMk id="6" creationId="{E8D20B4F-D657-FC85-E36B-EF985414238C}"/>
          </ac:picMkLst>
        </pc:picChg>
        <pc:picChg chg="mod">
          <ac:chgData name="Reut Ezra" userId="6756e8aa-ca02-4b73-85d8-7101255c9d76" providerId="ADAL" clId="{4949AD8A-1BC2-4C0A-A877-16EB58BA7AD7}" dt="2022-11-27T10:34:12.350" v="135" actId="1076"/>
          <ac:picMkLst>
            <pc:docMk/>
            <pc:sldMk cId="1477711976" sldId="273"/>
            <ac:picMk id="7" creationId="{2DAA47D3-2169-E457-D635-FB3E35215341}"/>
          </ac:picMkLst>
        </pc:picChg>
      </pc:sldChg>
      <pc:sldChg chg="modSp mod">
        <pc:chgData name="Reut Ezra" userId="6756e8aa-ca02-4b73-85d8-7101255c9d76" providerId="ADAL" clId="{4949AD8A-1BC2-4C0A-A877-16EB58BA7AD7}" dt="2022-11-27T10:34:37.994" v="139" actId="255"/>
        <pc:sldMkLst>
          <pc:docMk/>
          <pc:sldMk cId="3849171822" sldId="275"/>
        </pc:sldMkLst>
        <pc:spChg chg="mod">
          <ac:chgData name="Reut Ezra" userId="6756e8aa-ca02-4b73-85d8-7101255c9d76" providerId="ADAL" clId="{4949AD8A-1BC2-4C0A-A877-16EB58BA7AD7}" dt="2022-11-27T10:34:24.497" v="137" actId="255"/>
          <ac:spMkLst>
            <pc:docMk/>
            <pc:sldMk cId="3849171822" sldId="275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34:37.994" v="139" actId="255"/>
          <ac:spMkLst>
            <pc:docMk/>
            <pc:sldMk cId="3849171822" sldId="275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34:20.179" v="136" actId="1076"/>
          <ac:picMkLst>
            <pc:docMk/>
            <pc:sldMk cId="3849171822" sldId="275"/>
            <ac:picMk id="7" creationId="{D9ED80C3-4899-1AA9-2720-892F81B54F53}"/>
          </ac:picMkLst>
        </pc:picChg>
      </pc:sldChg>
      <pc:sldChg chg="modSp mod">
        <pc:chgData name="Reut Ezra" userId="6756e8aa-ca02-4b73-85d8-7101255c9d76" providerId="ADAL" clId="{4949AD8A-1BC2-4C0A-A877-16EB58BA7AD7}" dt="2022-11-27T10:49:32.482" v="150" actId="1076"/>
        <pc:sldMkLst>
          <pc:docMk/>
          <pc:sldMk cId="492994838" sldId="277"/>
        </pc:sldMkLst>
        <pc:spChg chg="mod">
          <ac:chgData name="Reut Ezra" userId="6756e8aa-ca02-4b73-85d8-7101255c9d76" providerId="ADAL" clId="{4949AD8A-1BC2-4C0A-A877-16EB58BA7AD7}" dt="2022-11-27T10:48:58.520" v="141" actId="255"/>
          <ac:spMkLst>
            <pc:docMk/>
            <pc:sldMk cId="492994838" sldId="277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49:12.959" v="143" actId="255"/>
          <ac:spMkLst>
            <pc:docMk/>
            <pc:sldMk cId="492994838" sldId="277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49:20.308" v="145" actId="1076"/>
          <ac:picMkLst>
            <pc:docMk/>
            <pc:sldMk cId="492994838" sldId="277"/>
            <ac:picMk id="7" creationId="{D21BE405-1AF2-748B-D703-85DBEB58B124}"/>
          </ac:picMkLst>
        </pc:picChg>
        <pc:picChg chg="mod">
          <ac:chgData name="Reut Ezra" userId="6756e8aa-ca02-4b73-85d8-7101255c9d76" providerId="ADAL" clId="{4949AD8A-1BC2-4C0A-A877-16EB58BA7AD7}" dt="2022-11-27T10:49:25.622" v="147" actId="1076"/>
          <ac:picMkLst>
            <pc:docMk/>
            <pc:sldMk cId="492994838" sldId="277"/>
            <ac:picMk id="10" creationId="{27B3DE2B-C9D8-591E-932F-A636D41146D0}"/>
          </ac:picMkLst>
        </pc:picChg>
        <pc:picChg chg="mod">
          <ac:chgData name="Reut Ezra" userId="6756e8aa-ca02-4b73-85d8-7101255c9d76" providerId="ADAL" clId="{4949AD8A-1BC2-4C0A-A877-16EB58BA7AD7}" dt="2022-11-27T10:48:50.705" v="140" actId="1076"/>
          <ac:picMkLst>
            <pc:docMk/>
            <pc:sldMk cId="492994838" sldId="277"/>
            <ac:picMk id="11" creationId="{A9530F9A-2BFF-BDE4-392F-EED6A061868D}"/>
          </ac:picMkLst>
        </pc:picChg>
        <pc:picChg chg="mod">
          <ac:chgData name="Reut Ezra" userId="6756e8aa-ca02-4b73-85d8-7101255c9d76" providerId="ADAL" clId="{4949AD8A-1BC2-4C0A-A877-16EB58BA7AD7}" dt="2022-11-27T10:49:32.482" v="150" actId="1076"/>
          <ac:picMkLst>
            <pc:docMk/>
            <pc:sldMk cId="492994838" sldId="277"/>
            <ac:picMk id="12" creationId="{A4CC18A0-478E-99C5-1C27-4D8FB9433735}"/>
          </ac:picMkLst>
        </pc:picChg>
        <pc:picChg chg="mod">
          <ac:chgData name="Reut Ezra" userId="6756e8aa-ca02-4b73-85d8-7101255c9d76" providerId="ADAL" clId="{4949AD8A-1BC2-4C0A-A877-16EB58BA7AD7}" dt="2022-11-27T10:49:17.021" v="144" actId="1076"/>
          <ac:picMkLst>
            <pc:docMk/>
            <pc:sldMk cId="492994838" sldId="277"/>
            <ac:picMk id="14" creationId="{E4DA98B1-F0D8-FDCB-E7D8-FF3C47B0C277}"/>
          </ac:picMkLst>
        </pc:picChg>
      </pc:sldChg>
      <pc:sldChg chg="modSp mod">
        <pc:chgData name="Reut Ezra" userId="6756e8aa-ca02-4b73-85d8-7101255c9d76" providerId="ADAL" clId="{4949AD8A-1BC2-4C0A-A877-16EB58BA7AD7}" dt="2022-11-27T10:50:30.284" v="155" actId="1076"/>
        <pc:sldMkLst>
          <pc:docMk/>
          <pc:sldMk cId="1401598437" sldId="278"/>
        </pc:sldMkLst>
        <pc:spChg chg="mod">
          <ac:chgData name="Reut Ezra" userId="6756e8aa-ca02-4b73-85d8-7101255c9d76" providerId="ADAL" clId="{4949AD8A-1BC2-4C0A-A877-16EB58BA7AD7}" dt="2022-11-27T10:49:56.781" v="152" actId="255"/>
          <ac:spMkLst>
            <pc:docMk/>
            <pc:sldMk cId="1401598437" sldId="278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50:19.991" v="154" actId="255"/>
          <ac:spMkLst>
            <pc:docMk/>
            <pc:sldMk cId="1401598437" sldId="278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49:48.574" v="151" actId="1076"/>
          <ac:picMkLst>
            <pc:docMk/>
            <pc:sldMk cId="1401598437" sldId="278"/>
            <ac:picMk id="9" creationId="{33B6880B-6A7F-EACD-F46E-442AE427866F}"/>
          </ac:picMkLst>
        </pc:picChg>
        <pc:picChg chg="mod">
          <ac:chgData name="Reut Ezra" userId="6756e8aa-ca02-4b73-85d8-7101255c9d76" providerId="ADAL" clId="{4949AD8A-1BC2-4C0A-A877-16EB58BA7AD7}" dt="2022-11-27T10:50:30.284" v="155" actId="1076"/>
          <ac:picMkLst>
            <pc:docMk/>
            <pc:sldMk cId="1401598437" sldId="278"/>
            <ac:picMk id="13" creationId="{242FFAA0-918E-6E8E-4C8C-6657076AF26B}"/>
          </ac:picMkLst>
        </pc:picChg>
      </pc:sldChg>
      <pc:sldChg chg="modSp mod">
        <pc:chgData name="Reut Ezra" userId="6756e8aa-ca02-4b73-85d8-7101255c9d76" providerId="ADAL" clId="{4949AD8A-1BC2-4C0A-A877-16EB58BA7AD7}" dt="2022-11-27T10:50:59.727" v="159" actId="255"/>
        <pc:sldMkLst>
          <pc:docMk/>
          <pc:sldMk cId="4012758900" sldId="279"/>
        </pc:sldMkLst>
        <pc:spChg chg="mod">
          <ac:chgData name="Reut Ezra" userId="6756e8aa-ca02-4b73-85d8-7101255c9d76" providerId="ADAL" clId="{4949AD8A-1BC2-4C0A-A877-16EB58BA7AD7}" dt="2022-11-27T10:50:45.671" v="157" actId="255"/>
          <ac:spMkLst>
            <pc:docMk/>
            <pc:sldMk cId="4012758900" sldId="279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50:59.727" v="159" actId="255"/>
          <ac:spMkLst>
            <pc:docMk/>
            <pc:sldMk cId="4012758900" sldId="279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50:39.503" v="156" actId="1076"/>
          <ac:picMkLst>
            <pc:docMk/>
            <pc:sldMk cId="4012758900" sldId="279"/>
            <ac:picMk id="6" creationId="{FC750AF4-3661-D942-AA5E-2187DBD2310F}"/>
          </ac:picMkLst>
        </pc:picChg>
      </pc:sldChg>
      <pc:sldChg chg="addSp delSp modSp mod">
        <pc:chgData name="Reut Ezra" userId="6756e8aa-ca02-4b73-85d8-7101255c9d76" providerId="ADAL" clId="{4949AD8A-1BC2-4C0A-A877-16EB58BA7AD7}" dt="2022-11-27T10:52:50.030" v="167" actId="1076"/>
        <pc:sldMkLst>
          <pc:docMk/>
          <pc:sldMk cId="1200131134" sldId="280"/>
        </pc:sldMkLst>
        <pc:spChg chg="mod">
          <ac:chgData name="Reut Ezra" userId="6756e8aa-ca02-4b73-85d8-7101255c9d76" providerId="ADAL" clId="{4949AD8A-1BC2-4C0A-A877-16EB58BA7AD7}" dt="2022-11-27T10:52:50.030" v="167" actId="1076"/>
          <ac:spMkLst>
            <pc:docMk/>
            <pc:sldMk cId="1200131134" sldId="280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52:42.227" v="165" actId="255"/>
          <ac:spMkLst>
            <pc:docMk/>
            <pc:sldMk cId="1200131134" sldId="280"/>
            <ac:spMk id="4" creationId="{EC8651E0-9B42-8D1F-638B-BDE48F322490}"/>
          </ac:spMkLst>
        </pc:spChg>
        <pc:picChg chg="add mod">
          <ac:chgData name="Reut Ezra" userId="6756e8aa-ca02-4b73-85d8-7101255c9d76" providerId="ADAL" clId="{4949AD8A-1BC2-4C0A-A877-16EB58BA7AD7}" dt="2022-11-27T10:52:29.733" v="163" actId="1076"/>
          <ac:picMkLst>
            <pc:docMk/>
            <pc:sldMk cId="1200131134" sldId="280"/>
            <ac:picMk id="5" creationId="{397D10E0-206B-5946-F7DA-3D36B770C4D3}"/>
          </ac:picMkLst>
        </pc:picChg>
        <pc:picChg chg="mod">
          <ac:chgData name="Reut Ezra" userId="6756e8aa-ca02-4b73-85d8-7101255c9d76" providerId="ADAL" clId="{4949AD8A-1BC2-4C0A-A877-16EB58BA7AD7}" dt="2022-11-27T10:51:10.962" v="160" actId="1076"/>
          <ac:picMkLst>
            <pc:docMk/>
            <pc:sldMk cId="1200131134" sldId="280"/>
            <ac:picMk id="8" creationId="{C1AD6E9F-4EC8-4397-4FDC-6F707B050C41}"/>
          </ac:picMkLst>
        </pc:picChg>
        <pc:picChg chg="del">
          <ac:chgData name="Reut Ezra" userId="6756e8aa-ca02-4b73-85d8-7101255c9d76" providerId="ADAL" clId="{4949AD8A-1BC2-4C0A-A877-16EB58BA7AD7}" dt="2022-11-27T10:52:26.638" v="162" actId="478"/>
          <ac:picMkLst>
            <pc:docMk/>
            <pc:sldMk cId="1200131134" sldId="280"/>
            <ac:picMk id="12" creationId="{CBB5F65A-A0AC-7C22-9D49-E88B517E5FC6}"/>
          </ac:picMkLst>
        </pc:picChg>
      </pc:sldChg>
      <pc:sldChg chg="modSp mod">
        <pc:chgData name="Reut Ezra" userId="6756e8aa-ca02-4b73-85d8-7101255c9d76" providerId="ADAL" clId="{4949AD8A-1BC2-4C0A-A877-16EB58BA7AD7}" dt="2022-11-27T10:56:26.157" v="206" actId="1076"/>
        <pc:sldMkLst>
          <pc:docMk/>
          <pc:sldMk cId="2150896723" sldId="281"/>
        </pc:sldMkLst>
        <pc:spChg chg="mod">
          <ac:chgData name="Reut Ezra" userId="6756e8aa-ca02-4b73-85d8-7101255c9d76" providerId="ADAL" clId="{4949AD8A-1BC2-4C0A-A877-16EB58BA7AD7}" dt="2022-11-27T10:56:13.764" v="203" actId="255"/>
          <ac:spMkLst>
            <pc:docMk/>
            <pc:sldMk cId="2150896723" sldId="281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56:23.244" v="205" actId="2711"/>
          <ac:spMkLst>
            <pc:docMk/>
            <pc:sldMk cId="2150896723" sldId="281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56:06.269" v="202" actId="1076"/>
          <ac:picMkLst>
            <pc:docMk/>
            <pc:sldMk cId="2150896723" sldId="281"/>
            <ac:picMk id="7" creationId="{E2E62CC3-2E74-2B6F-565D-89C2A93498B8}"/>
          </ac:picMkLst>
        </pc:picChg>
        <pc:picChg chg="mod">
          <ac:chgData name="Reut Ezra" userId="6756e8aa-ca02-4b73-85d8-7101255c9d76" providerId="ADAL" clId="{4949AD8A-1BC2-4C0A-A877-16EB58BA7AD7}" dt="2022-11-27T10:56:26.157" v="206" actId="1076"/>
          <ac:picMkLst>
            <pc:docMk/>
            <pc:sldMk cId="2150896723" sldId="281"/>
            <ac:picMk id="8" creationId="{3848769D-D3C9-4E8A-F078-B489463294D8}"/>
          </ac:picMkLst>
        </pc:picChg>
      </pc:sldChg>
      <pc:sldChg chg="modSp mod">
        <pc:chgData name="Reut Ezra" userId="6756e8aa-ca02-4b73-85d8-7101255c9d76" providerId="ADAL" clId="{4949AD8A-1BC2-4C0A-A877-16EB58BA7AD7}" dt="2022-11-27T10:56:54.490" v="211" actId="1076"/>
        <pc:sldMkLst>
          <pc:docMk/>
          <pc:sldMk cId="2916623439" sldId="282"/>
        </pc:sldMkLst>
        <pc:spChg chg="mod">
          <ac:chgData name="Reut Ezra" userId="6756e8aa-ca02-4b73-85d8-7101255c9d76" providerId="ADAL" clId="{4949AD8A-1BC2-4C0A-A877-16EB58BA7AD7}" dt="2022-11-27T10:56:42.914" v="208" actId="255"/>
          <ac:spMkLst>
            <pc:docMk/>
            <pc:sldMk cId="2916623439" sldId="282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56:51.715" v="210" actId="2711"/>
          <ac:spMkLst>
            <pc:docMk/>
            <pc:sldMk cId="2916623439" sldId="282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56:34.512" v="207" actId="1076"/>
          <ac:picMkLst>
            <pc:docMk/>
            <pc:sldMk cId="2916623439" sldId="282"/>
            <ac:picMk id="6" creationId="{6DD7763C-B353-3E5A-1DB0-1CA44A7E0BED}"/>
          </ac:picMkLst>
        </pc:picChg>
        <pc:picChg chg="mod">
          <ac:chgData name="Reut Ezra" userId="6756e8aa-ca02-4b73-85d8-7101255c9d76" providerId="ADAL" clId="{4949AD8A-1BC2-4C0A-A877-16EB58BA7AD7}" dt="2022-11-27T10:56:54.490" v="211" actId="1076"/>
          <ac:picMkLst>
            <pc:docMk/>
            <pc:sldMk cId="2916623439" sldId="282"/>
            <ac:picMk id="7" creationId="{36C192E9-0958-3B23-FE9E-46A3E435435A}"/>
          </ac:picMkLst>
        </pc:picChg>
      </pc:sldChg>
      <pc:sldChg chg="modSp mod">
        <pc:chgData name="Reut Ezra" userId="6756e8aa-ca02-4b73-85d8-7101255c9d76" providerId="ADAL" clId="{4949AD8A-1BC2-4C0A-A877-16EB58BA7AD7}" dt="2022-11-27T10:17:36.277" v="58" actId="1076"/>
        <pc:sldMkLst>
          <pc:docMk/>
          <pc:sldMk cId="3302546028" sldId="283"/>
        </pc:sldMkLst>
        <pc:spChg chg="mod">
          <ac:chgData name="Reut Ezra" userId="6756e8aa-ca02-4b73-85d8-7101255c9d76" providerId="ADAL" clId="{4949AD8A-1BC2-4C0A-A877-16EB58BA7AD7}" dt="2022-11-27T10:17:14.540" v="55" actId="255"/>
          <ac:spMkLst>
            <pc:docMk/>
            <pc:sldMk cId="3302546028" sldId="283"/>
            <ac:spMk id="3" creationId="{C84FF811-C1C8-53C7-CE69-DD2C2922771E}"/>
          </ac:spMkLst>
        </pc:spChg>
        <pc:spChg chg="mod">
          <ac:chgData name="Reut Ezra" userId="6756e8aa-ca02-4b73-85d8-7101255c9d76" providerId="ADAL" clId="{4949AD8A-1BC2-4C0A-A877-16EB58BA7AD7}" dt="2022-11-27T10:17:32.282" v="57" actId="255"/>
          <ac:spMkLst>
            <pc:docMk/>
            <pc:sldMk cId="3302546028" sldId="283"/>
            <ac:spMk id="4" creationId="{0AED8D8C-66B8-8D2C-C9DA-9A338DEF6C56}"/>
          </ac:spMkLst>
        </pc:spChg>
        <pc:picChg chg="mod">
          <ac:chgData name="Reut Ezra" userId="6756e8aa-ca02-4b73-85d8-7101255c9d76" providerId="ADAL" clId="{4949AD8A-1BC2-4C0A-A877-16EB58BA7AD7}" dt="2022-11-27T10:17:36.277" v="58" actId="1076"/>
          <ac:picMkLst>
            <pc:docMk/>
            <pc:sldMk cId="3302546028" sldId="283"/>
            <ac:picMk id="6" creationId="{57D75FFF-714E-5F21-E66F-0C18903F8E78}"/>
          </ac:picMkLst>
        </pc:picChg>
        <pc:picChg chg="mod">
          <ac:chgData name="Reut Ezra" userId="6756e8aa-ca02-4b73-85d8-7101255c9d76" providerId="ADAL" clId="{4949AD8A-1BC2-4C0A-A877-16EB58BA7AD7}" dt="2022-11-27T10:17:08.519" v="54" actId="1076"/>
          <ac:picMkLst>
            <pc:docMk/>
            <pc:sldMk cId="3302546028" sldId="283"/>
            <ac:picMk id="8" creationId="{CCFE0A1B-64A4-0531-14A2-D9400070FE46}"/>
          </ac:picMkLst>
        </pc:picChg>
      </pc:sldChg>
      <pc:sldChg chg="modSp mod">
        <pc:chgData name="Reut Ezra" userId="6756e8aa-ca02-4b73-85d8-7101255c9d76" providerId="ADAL" clId="{4949AD8A-1BC2-4C0A-A877-16EB58BA7AD7}" dt="2022-11-27T10:53:55.360" v="182" actId="1076"/>
        <pc:sldMkLst>
          <pc:docMk/>
          <pc:sldMk cId="2994278305" sldId="285"/>
        </pc:sldMkLst>
        <pc:spChg chg="mod">
          <ac:chgData name="Reut Ezra" userId="6756e8aa-ca02-4b73-85d8-7101255c9d76" providerId="ADAL" clId="{4949AD8A-1BC2-4C0A-A877-16EB58BA7AD7}" dt="2022-11-27T10:53:34.251" v="178" actId="255"/>
          <ac:spMkLst>
            <pc:docMk/>
            <pc:sldMk cId="2994278305" sldId="285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53:42.716" v="180" actId="2711"/>
          <ac:spMkLst>
            <pc:docMk/>
            <pc:sldMk cId="2994278305" sldId="285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53:48.131" v="181" actId="1076"/>
          <ac:picMkLst>
            <pc:docMk/>
            <pc:sldMk cId="2994278305" sldId="285"/>
            <ac:picMk id="5" creationId="{D96E4B3B-49A2-26A7-326A-FC6AF9700212}"/>
          </ac:picMkLst>
        </pc:picChg>
        <pc:picChg chg="mod">
          <ac:chgData name="Reut Ezra" userId="6756e8aa-ca02-4b73-85d8-7101255c9d76" providerId="ADAL" clId="{4949AD8A-1BC2-4C0A-A877-16EB58BA7AD7}" dt="2022-11-27T10:53:55.360" v="182" actId="1076"/>
          <ac:picMkLst>
            <pc:docMk/>
            <pc:sldMk cId="2994278305" sldId="285"/>
            <ac:picMk id="7" creationId="{93ECBB26-9C2D-B49D-E310-05DF0F58B23B}"/>
          </ac:picMkLst>
        </pc:picChg>
        <pc:picChg chg="mod">
          <ac:chgData name="Reut Ezra" userId="6756e8aa-ca02-4b73-85d8-7101255c9d76" providerId="ADAL" clId="{4949AD8A-1BC2-4C0A-A877-16EB58BA7AD7}" dt="2022-11-27T10:53:28.643" v="177" actId="1076"/>
          <ac:picMkLst>
            <pc:docMk/>
            <pc:sldMk cId="2994278305" sldId="285"/>
            <ac:picMk id="8" creationId="{C1AD6E9F-4EC8-4397-4FDC-6F707B050C41}"/>
          </ac:picMkLst>
        </pc:picChg>
      </pc:sldChg>
      <pc:sldChg chg="modSp mod">
        <pc:chgData name="Reut Ezra" userId="6756e8aa-ca02-4b73-85d8-7101255c9d76" providerId="ADAL" clId="{4949AD8A-1BC2-4C0A-A877-16EB58BA7AD7}" dt="2022-11-27T10:54:54.103" v="191" actId="1076"/>
        <pc:sldMkLst>
          <pc:docMk/>
          <pc:sldMk cId="3329533381" sldId="286"/>
        </pc:sldMkLst>
        <pc:spChg chg="mod">
          <ac:chgData name="Reut Ezra" userId="6756e8aa-ca02-4b73-85d8-7101255c9d76" providerId="ADAL" clId="{4949AD8A-1BC2-4C0A-A877-16EB58BA7AD7}" dt="2022-11-27T10:54:54.103" v="191" actId="1076"/>
          <ac:spMkLst>
            <pc:docMk/>
            <pc:sldMk cId="3329533381" sldId="286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54:39.221" v="188" actId="2711"/>
          <ac:spMkLst>
            <pc:docMk/>
            <pc:sldMk cId="3329533381" sldId="286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54:43.076" v="189" actId="1076"/>
          <ac:picMkLst>
            <pc:docMk/>
            <pc:sldMk cId="3329533381" sldId="286"/>
            <ac:picMk id="8" creationId="{C1AD6E9F-4EC8-4397-4FDC-6F707B050C41}"/>
          </ac:picMkLst>
        </pc:picChg>
      </pc:sldChg>
      <pc:sldChg chg="modSp mod">
        <pc:chgData name="Reut Ezra" userId="6756e8aa-ca02-4b73-85d8-7101255c9d76" providerId="ADAL" clId="{4949AD8A-1BC2-4C0A-A877-16EB58BA7AD7}" dt="2022-11-27T10:55:14.657" v="195" actId="2711"/>
        <pc:sldMkLst>
          <pc:docMk/>
          <pc:sldMk cId="3669100996" sldId="287"/>
        </pc:sldMkLst>
        <pc:spChg chg="mod">
          <ac:chgData name="Reut Ezra" userId="6756e8aa-ca02-4b73-85d8-7101255c9d76" providerId="ADAL" clId="{4949AD8A-1BC2-4C0A-A877-16EB58BA7AD7}" dt="2022-11-27T10:55:05.138" v="193" actId="255"/>
          <ac:spMkLst>
            <pc:docMk/>
            <pc:sldMk cId="3669100996" sldId="287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55:14.657" v="195" actId="2711"/>
          <ac:spMkLst>
            <pc:docMk/>
            <pc:sldMk cId="3669100996" sldId="287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54:59.870" v="192" actId="1076"/>
          <ac:picMkLst>
            <pc:docMk/>
            <pc:sldMk cId="3669100996" sldId="287"/>
            <ac:picMk id="8" creationId="{C1AD6E9F-4EC8-4397-4FDC-6F707B050C41}"/>
          </ac:picMkLst>
        </pc:picChg>
      </pc:sldChg>
      <pc:sldChg chg="modSp mod">
        <pc:chgData name="Reut Ezra" userId="6756e8aa-ca02-4b73-85d8-7101255c9d76" providerId="ADAL" clId="{4949AD8A-1BC2-4C0A-A877-16EB58BA7AD7}" dt="2022-11-27T10:54:24.638" v="186" actId="2711"/>
        <pc:sldMkLst>
          <pc:docMk/>
          <pc:sldMk cId="2754160505" sldId="288"/>
        </pc:sldMkLst>
        <pc:spChg chg="mod">
          <ac:chgData name="Reut Ezra" userId="6756e8aa-ca02-4b73-85d8-7101255c9d76" providerId="ADAL" clId="{4949AD8A-1BC2-4C0A-A877-16EB58BA7AD7}" dt="2022-11-27T10:54:14.134" v="184" actId="255"/>
          <ac:spMkLst>
            <pc:docMk/>
            <pc:sldMk cId="2754160505" sldId="288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54:24.638" v="186" actId="2711"/>
          <ac:spMkLst>
            <pc:docMk/>
            <pc:sldMk cId="2754160505" sldId="288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54:07.933" v="183" actId="1076"/>
          <ac:picMkLst>
            <pc:docMk/>
            <pc:sldMk cId="2754160505" sldId="288"/>
            <ac:picMk id="8" creationId="{C1AD6E9F-4EC8-4397-4FDC-6F707B050C41}"/>
          </ac:picMkLst>
        </pc:picChg>
      </pc:sldChg>
      <pc:sldChg chg="modSp mod">
        <pc:chgData name="Reut Ezra" userId="6756e8aa-ca02-4b73-85d8-7101255c9d76" providerId="ADAL" clId="{4949AD8A-1BC2-4C0A-A877-16EB58BA7AD7}" dt="2022-11-27T10:53:19.788" v="175" actId="1076"/>
        <pc:sldMkLst>
          <pc:docMk/>
          <pc:sldMk cId="40595773" sldId="289"/>
        </pc:sldMkLst>
        <pc:spChg chg="mod">
          <ac:chgData name="Reut Ezra" userId="6756e8aa-ca02-4b73-85d8-7101255c9d76" providerId="ADAL" clId="{4949AD8A-1BC2-4C0A-A877-16EB58BA7AD7}" dt="2022-11-27T10:53:03.358" v="170" actId="1076"/>
          <ac:spMkLst>
            <pc:docMk/>
            <pc:sldMk cId="40595773" sldId="289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53:19.788" v="175" actId="1076"/>
          <ac:spMkLst>
            <pc:docMk/>
            <pc:sldMk cId="40595773" sldId="289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52:55.909" v="168" actId="1076"/>
          <ac:picMkLst>
            <pc:docMk/>
            <pc:sldMk cId="40595773" sldId="289"/>
            <ac:picMk id="8" creationId="{C1AD6E9F-4EC8-4397-4FDC-6F707B050C41}"/>
          </ac:picMkLst>
        </pc:picChg>
      </pc:sldChg>
      <pc:sldChg chg="modSp mod">
        <pc:chgData name="Reut Ezra" userId="6756e8aa-ca02-4b73-85d8-7101255c9d76" providerId="ADAL" clId="{4949AD8A-1BC2-4C0A-A877-16EB58BA7AD7}" dt="2022-11-27T10:56:00.041" v="201" actId="1076"/>
        <pc:sldMkLst>
          <pc:docMk/>
          <pc:sldMk cId="1354335471" sldId="290"/>
        </pc:sldMkLst>
        <pc:spChg chg="mod">
          <ac:chgData name="Reut Ezra" userId="6756e8aa-ca02-4b73-85d8-7101255c9d76" providerId="ADAL" clId="{4949AD8A-1BC2-4C0A-A877-16EB58BA7AD7}" dt="2022-11-27T10:55:34.279" v="197" actId="255"/>
          <ac:spMkLst>
            <pc:docMk/>
            <pc:sldMk cId="1354335471" sldId="290"/>
            <ac:spMk id="2" creationId="{28084A96-19E6-A2D0-C413-4ADA8D0D11EE}"/>
          </ac:spMkLst>
        </pc:spChg>
        <pc:spChg chg="mod">
          <ac:chgData name="Reut Ezra" userId="6756e8aa-ca02-4b73-85d8-7101255c9d76" providerId="ADAL" clId="{4949AD8A-1BC2-4C0A-A877-16EB58BA7AD7}" dt="2022-11-27T10:55:45.464" v="199" actId="2711"/>
          <ac:spMkLst>
            <pc:docMk/>
            <pc:sldMk cId="1354335471" sldId="290"/>
            <ac:spMk id="4" creationId="{EC8651E0-9B42-8D1F-638B-BDE48F322490}"/>
          </ac:spMkLst>
        </pc:spChg>
        <pc:picChg chg="mod">
          <ac:chgData name="Reut Ezra" userId="6756e8aa-ca02-4b73-85d8-7101255c9d76" providerId="ADAL" clId="{4949AD8A-1BC2-4C0A-A877-16EB58BA7AD7}" dt="2022-11-27T10:55:56.753" v="200" actId="1076"/>
          <ac:picMkLst>
            <pc:docMk/>
            <pc:sldMk cId="1354335471" sldId="290"/>
            <ac:picMk id="6" creationId="{871F6218-3B8A-05EA-D416-DE87CDB7673E}"/>
          </ac:picMkLst>
        </pc:picChg>
        <pc:picChg chg="mod">
          <ac:chgData name="Reut Ezra" userId="6756e8aa-ca02-4b73-85d8-7101255c9d76" providerId="ADAL" clId="{4949AD8A-1BC2-4C0A-A877-16EB58BA7AD7}" dt="2022-11-27T10:55:23.693" v="196" actId="1076"/>
          <ac:picMkLst>
            <pc:docMk/>
            <pc:sldMk cId="1354335471" sldId="290"/>
            <ac:picMk id="8" creationId="{C1AD6E9F-4EC8-4397-4FDC-6F707B050C41}"/>
          </ac:picMkLst>
        </pc:picChg>
        <pc:picChg chg="mod">
          <ac:chgData name="Reut Ezra" userId="6756e8aa-ca02-4b73-85d8-7101255c9d76" providerId="ADAL" clId="{4949AD8A-1BC2-4C0A-A877-16EB58BA7AD7}" dt="2022-11-27T10:56:00.041" v="201" actId="1076"/>
          <ac:picMkLst>
            <pc:docMk/>
            <pc:sldMk cId="1354335471" sldId="290"/>
            <ac:picMk id="9" creationId="{1990788A-C26C-F40D-77FA-3924A7A28760}"/>
          </ac:picMkLst>
        </pc:picChg>
      </pc:sldChg>
      <pc:sldChg chg="del">
        <pc:chgData name="Reut Ezra" userId="6756e8aa-ca02-4b73-85d8-7101255c9d76" providerId="ADAL" clId="{4949AD8A-1BC2-4C0A-A877-16EB58BA7AD7}" dt="2022-11-27T10:09:44.449" v="0" actId="47"/>
        <pc:sldMkLst>
          <pc:docMk/>
          <pc:sldMk cId="3995633354" sldId="291"/>
        </pc:sldMkLst>
      </pc:sldChg>
      <pc:sldMasterChg chg="setBg modSldLayout">
        <pc:chgData name="Reut Ezra" userId="6756e8aa-ca02-4b73-85d8-7101255c9d76" providerId="ADAL" clId="{4949AD8A-1BC2-4C0A-A877-16EB58BA7AD7}" dt="2022-11-27T10:13:25.112" v="10"/>
        <pc:sldMasterMkLst>
          <pc:docMk/>
          <pc:sldMasterMk cId="3887184814" sldId="2147483868"/>
        </pc:sldMasterMkLst>
        <pc:sldLayoutChg chg="setBg">
          <pc:chgData name="Reut Ezra" userId="6756e8aa-ca02-4b73-85d8-7101255c9d76" providerId="ADAL" clId="{4949AD8A-1BC2-4C0A-A877-16EB58BA7AD7}" dt="2022-11-27T10:13:25.112" v="10"/>
          <pc:sldLayoutMkLst>
            <pc:docMk/>
            <pc:sldMasterMk cId="3887184814" sldId="2147483868"/>
            <pc:sldLayoutMk cId="1231256990" sldId="2147483869"/>
          </pc:sldLayoutMkLst>
        </pc:sldLayoutChg>
        <pc:sldLayoutChg chg="setBg">
          <pc:chgData name="Reut Ezra" userId="6756e8aa-ca02-4b73-85d8-7101255c9d76" providerId="ADAL" clId="{4949AD8A-1BC2-4C0A-A877-16EB58BA7AD7}" dt="2022-11-27T10:13:25.112" v="10"/>
          <pc:sldLayoutMkLst>
            <pc:docMk/>
            <pc:sldMasterMk cId="3887184814" sldId="2147483868"/>
            <pc:sldLayoutMk cId="1619243785" sldId="2147483870"/>
          </pc:sldLayoutMkLst>
        </pc:sldLayoutChg>
        <pc:sldLayoutChg chg="setBg">
          <pc:chgData name="Reut Ezra" userId="6756e8aa-ca02-4b73-85d8-7101255c9d76" providerId="ADAL" clId="{4949AD8A-1BC2-4C0A-A877-16EB58BA7AD7}" dt="2022-11-27T10:13:25.112" v="10"/>
          <pc:sldLayoutMkLst>
            <pc:docMk/>
            <pc:sldMasterMk cId="3887184814" sldId="2147483868"/>
            <pc:sldLayoutMk cId="1285853629" sldId="2147483871"/>
          </pc:sldLayoutMkLst>
        </pc:sldLayoutChg>
        <pc:sldLayoutChg chg="setBg">
          <pc:chgData name="Reut Ezra" userId="6756e8aa-ca02-4b73-85d8-7101255c9d76" providerId="ADAL" clId="{4949AD8A-1BC2-4C0A-A877-16EB58BA7AD7}" dt="2022-11-27T10:13:25.112" v="10"/>
          <pc:sldLayoutMkLst>
            <pc:docMk/>
            <pc:sldMasterMk cId="3887184814" sldId="2147483868"/>
            <pc:sldLayoutMk cId="548928509" sldId="2147483872"/>
          </pc:sldLayoutMkLst>
        </pc:sldLayoutChg>
        <pc:sldLayoutChg chg="setBg">
          <pc:chgData name="Reut Ezra" userId="6756e8aa-ca02-4b73-85d8-7101255c9d76" providerId="ADAL" clId="{4949AD8A-1BC2-4C0A-A877-16EB58BA7AD7}" dt="2022-11-27T10:13:25.112" v="10"/>
          <pc:sldLayoutMkLst>
            <pc:docMk/>
            <pc:sldMasterMk cId="3887184814" sldId="2147483868"/>
            <pc:sldLayoutMk cId="1812158232" sldId="2147483873"/>
          </pc:sldLayoutMkLst>
        </pc:sldLayoutChg>
        <pc:sldLayoutChg chg="setBg">
          <pc:chgData name="Reut Ezra" userId="6756e8aa-ca02-4b73-85d8-7101255c9d76" providerId="ADAL" clId="{4949AD8A-1BC2-4C0A-A877-16EB58BA7AD7}" dt="2022-11-27T10:13:25.112" v="10"/>
          <pc:sldLayoutMkLst>
            <pc:docMk/>
            <pc:sldMasterMk cId="3887184814" sldId="2147483868"/>
            <pc:sldLayoutMk cId="3151872969" sldId="2147483874"/>
          </pc:sldLayoutMkLst>
        </pc:sldLayoutChg>
        <pc:sldLayoutChg chg="setBg">
          <pc:chgData name="Reut Ezra" userId="6756e8aa-ca02-4b73-85d8-7101255c9d76" providerId="ADAL" clId="{4949AD8A-1BC2-4C0A-A877-16EB58BA7AD7}" dt="2022-11-27T10:13:25.112" v="10"/>
          <pc:sldLayoutMkLst>
            <pc:docMk/>
            <pc:sldMasterMk cId="3887184814" sldId="2147483868"/>
            <pc:sldLayoutMk cId="42851851" sldId="2147483875"/>
          </pc:sldLayoutMkLst>
        </pc:sldLayoutChg>
        <pc:sldLayoutChg chg="setBg">
          <pc:chgData name="Reut Ezra" userId="6756e8aa-ca02-4b73-85d8-7101255c9d76" providerId="ADAL" clId="{4949AD8A-1BC2-4C0A-A877-16EB58BA7AD7}" dt="2022-11-27T10:13:25.112" v="10"/>
          <pc:sldLayoutMkLst>
            <pc:docMk/>
            <pc:sldMasterMk cId="3887184814" sldId="2147483868"/>
            <pc:sldLayoutMk cId="3644517949" sldId="2147483876"/>
          </pc:sldLayoutMkLst>
        </pc:sldLayoutChg>
        <pc:sldLayoutChg chg="setBg">
          <pc:chgData name="Reut Ezra" userId="6756e8aa-ca02-4b73-85d8-7101255c9d76" providerId="ADAL" clId="{4949AD8A-1BC2-4C0A-A877-16EB58BA7AD7}" dt="2022-11-27T10:13:25.112" v="10"/>
          <pc:sldLayoutMkLst>
            <pc:docMk/>
            <pc:sldMasterMk cId="3887184814" sldId="2147483868"/>
            <pc:sldLayoutMk cId="3430935039" sldId="2147483877"/>
          </pc:sldLayoutMkLst>
        </pc:sldLayoutChg>
        <pc:sldLayoutChg chg="setBg">
          <pc:chgData name="Reut Ezra" userId="6756e8aa-ca02-4b73-85d8-7101255c9d76" providerId="ADAL" clId="{4949AD8A-1BC2-4C0A-A877-16EB58BA7AD7}" dt="2022-11-27T10:13:25.112" v="10"/>
          <pc:sldLayoutMkLst>
            <pc:docMk/>
            <pc:sldMasterMk cId="3887184814" sldId="2147483868"/>
            <pc:sldLayoutMk cId="1613643377" sldId="2147483878"/>
          </pc:sldLayoutMkLst>
        </pc:sldLayoutChg>
        <pc:sldLayoutChg chg="setBg">
          <pc:chgData name="Reut Ezra" userId="6756e8aa-ca02-4b73-85d8-7101255c9d76" providerId="ADAL" clId="{4949AD8A-1BC2-4C0A-A877-16EB58BA7AD7}" dt="2022-11-27T10:13:25.112" v="10"/>
          <pc:sldLayoutMkLst>
            <pc:docMk/>
            <pc:sldMasterMk cId="3887184814" sldId="2147483868"/>
            <pc:sldLayoutMk cId="3898902813" sldId="2147483879"/>
          </pc:sldLayoutMkLst>
        </pc:sldLayoutChg>
      </pc:sldMasterChg>
    </pc:docChg>
  </pc:docChgLst>
  <pc:docChgLst>
    <pc:chgData name="Reut Ezra" userId="6756e8aa-ca02-4b73-85d8-7101255c9d76" providerId="ADAL" clId="{AE866B99-05B2-4D21-8C28-716A41EF8AE9}"/>
    <pc:docChg chg="undo redo custSel addSld delSld modSld sldOrd">
      <pc:chgData name="Reut Ezra" userId="6756e8aa-ca02-4b73-85d8-7101255c9d76" providerId="ADAL" clId="{AE866B99-05B2-4D21-8C28-716A41EF8AE9}" dt="2022-06-14T10:51:41.090" v="10402" actId="1076"/>
      <pc:docMkLst>
        <pc:docMk/>
      </pc:docMkLst>
      <pc:sldChg chg="modSp mod">
        <pc:chgData name="Reut Ezra" userId="6756e8aa-ca02-4b73-85d8-7101255c9d76" providerId="ADAL" clId="{AE866B99-05B2-4D21-8C28-716A41EF8AE9}" dt="2022-06-06T12:11:30.141" v="43" actId="255"/>
        <pc:sldMkLst>
          <pc:docMk/>
          <pc:sldMk cId="767212910" sldId="256"/>
        </pc:sldMkLst>
        <pc:spChg chg="mod">
          <ac:chgData name="Reut Ezra" userId="6756e8aa-ca02-4b73-85d8-7101255c9d76" providerId="ADAL" clId="{AE866B99-05B2-4D21-8C28-716A41EF8AE9}" dt="2022-06-06T12:11:23.926" v="42" actId="255"/>
          <ac:spMkLst>
            <pc:docMk/>
            <pc:sldMk cId="767212910" sldId="256"/>
            <ac:spMk id="6" creationId="{858EC759-5F65-0902-575D-97B7FF2D10A5}"/>
          </ac:spMkLst>
        </pc:spChg>
        <pc:spChg chg="mod">
          <ac:chgData name="Reut Ezra" userId="6756e8aa-ca02-4b73-85d8-7101255c9d76" providerId="ADAL" clId="{AE866B99-05B2-4D21-8C28-716A41EF8AE9}" dt="2022-06-06T12:11:30.141" v="43" actId="255"/>
          <ac:spMkLst>
            <pc:docMk/>
            <pc:sldMk cId="767212910" sldId="256"/>
            <ac:spMk id="7" creationId="{FAC89132-CF0A-C36C-86E2-1845737DA20D}"/>
          </ac:spMkLst>
        </pc:spChg>
      </pc:sldChg>
      <pc:sldChg chg="modSp mod">
        <pc:chgData name="Reut Ezra" userId="6756e8aa-ca02-4b73-85d8-7101255c9d76" providerId="ADAL" clId="{AE866B99-05B2-4D21-8C28-716A41EF8AE9}" dt="2022-06-06T14:14:21.601" v="3032" actId="20577"/>
        <pc:sldMkLst>
          <pc:docMk/>
          <pc:sldMk cId="284860726" sldId="257"/>
        </pc:sldMkLst>
        <pc:spChg chg="mod">
          <ac:chgData name="Reut Ezra" userId="6756e8aa-ca02-4b73-85d8-7101255c9d76" providerId="ADAL" clId="{AE866B99-05B2-4D21-8C28-716A41EF8AE9}" dt="2022-06-06T14:14:21.601" v="3032" actId="20577"/>
          <ac:spMkLst>
            <pc:docMk/>
            <pc:sldMk cId="284860726" sldId="257"/>
            <ac:spMk id="5" creationId="{D3ABB8B0-0546-7E30-B4AD-72B4DD6D27E0}"/>
          </ac:spMkLst>
        </pc:spChg>
      </pc:sldChg>
      <pc:sldChg chg="addSp delSp modSp new mod">
        <pc:chgData name="Reut Ezra" userId="6756e8aa-ca02-4b73-85d8-7101255c9d76" providerId="ADAL" clId="{AE866B99-05B2-4D21-8C28-716A41EF8AE9}" dt="2022-06-06T14:15:50.338" v="3062" actId="20577"/>
        <pc:sldMkLst>
          <pc:docMk/>
          <pc:sldMk cId="132705613" sldId="258"/>
        </pc:sldMkLst>
        <pc:spChg chg="del">
          <ac:chgData name="Reut Ezra" userId="6756e8aa-ca02-4b73-85d8-7101255c9d76" providerId="ADAL" clId="{AE866B99-05B2-4D21-8C28-716A41EF8AE9}" dt="2022-06-06T12:09:16.782" v="37" actId="478"/>
          <ac:spMkLst>
            <pc:docMk/>
            <pc:sldMk cId="132705613" sldId="258"/>
            <ac:spMk id="2" creationId="{F9B22881-817D-32FD-3344-DA169E945C32}"/>
          </ac:spMkLst>
        </pc:spChg>
        <pc:spChg chg="del">
          <ac:chgData name="Reut Ezra" userId="6756e8aa-ca02-4b73-85d8-7101255c9d76" providerId="ADAL" clId="{AE866B99-05B2-4D21-8C28-716A41EF8AE9}" dt="2022-06-06T12:09:18.749" v="38" actId="478"/>
          <ac:spMkLst>
            <pc:docMk/>
            <pc:sldMk cId="132705613" sldId="258"/>
            <ac:spMk id="3" creationId="{A8074AF7-02E3-8F78-2000-D409A1157989}"/>
          </ac:spMkLst>
        </pc:spChg>
        <pc:spChg chg="add mod">
          <ac:chgData name="Reut Ezra" userId="6756e8aa-ca02-4b73-85d8-7101255c9d76" providerId="ADAL" clId="{AE866B99-05B2-4D21-8C28-716A41EF8AE9}" dt="2022-06-06T12:21:15.703" v="83" actId="20577"/>
          <ac:spMkLst>
            <pc:docMk/>
            <pc:sldMk cId="132705613" sldId="258"/>
            <ac:spMk id="5" creationId="{4D73DDF8-832E-29E8-51A7-C4648AF36623}"/>
          </ac:spMkLst>
        </pc:spChg>
        <pc:spChg chg="add del mod">
          <ac:chgData name="Reut Ezra" userId="6756e8aa-ca02-4b73-85d8-7101255c9d76" providerId="ADAL" clId="{AE866B99-05B2-4D21-8C28-716A41EF8AE9}" dt="2022-06-06T14:15:50.338" v="3062" actId="20577"/>
          <ac:spMkLst>
            <pc:docMk/>
            <pc:sldMk cId="132705613" sldId="258"/>
            <ac:spMk id="6" creationId="{4D5FB79F-70B9-A534-B670-514E42635966}"/>
          </ac:spMkLst>
        </pc:spChg>
        <pc:picChg chg="add mod">
          <ac:chgData name="Reut Ezra" userId="6756e8aa-ca02-4b73-85d8-7101255c9d76" providerId="ADAL" clId="{AE866B99-05B2-4D21-8C28-716A41EF8AE9}" dt="2022-06-06T12:09:35.886" v="41"/>
          <ac:picMkLst>
            <pc:docMk/>
            <pc:sldMk cId="132705613" sldId="258"/>
            <ac:picMk id="4" creationId="{8FB463CF-5125-C467-80D3-1008CC1ACFBC}"/>
          </ac:picMkLst>
        </pc:picChg>
        <pc:picChg chg="add mod">
          <ac:chgData name="Reut Ezra" userId="6756e8aa-ca02-4b73-85d8-7101255c9d76" providerId="ADAL" clId="{AE866B99-05B2-4D21-8C28-716A41EF8AE9}" dt="2022-06-06T12:26:30.743" v="433" actId="1076"/>
          <ac:picMkLst>
            <pc:docMk/>
            <pc:sldMk cId="132705613" sldId="258"/>
            <ac:picMk id="8" creationId="{24587F67-E387-C8F0-47C8-2791D531EE04}"/>
          </ac:picMkLst>
        </pc:picChg>
        <pc:picChg chg="add del mod ord">
          <ac:chgData name="Reut Ezra" userId="6756e8aa-ca02-4b73-85d8-7101255c9d76" providerId="ADAL" clId="{AE866B99-05B2-4D21-8C28-716A41EF8AE9}" dt="2022-06-06T12:33:16.552" v="573" actId="478"/>
          <ac:picMkLst>
            <pc:docMk/>
            <pc:sldMk cId="132705613" sldId="258"/>
            <ac:picMk id="10" creationId="{755724C0-5F97-481A-08F6-A31A1005CDC5}"/>
          </ac:picMkLst>
        </pc:picChg>
        <pc:picChg chg="add mod">
          <ac:chgData name="Reut Ezra" userId="6756e8aa-ca02-4b73-85d8-7101255c9d76" providerId="ADAL" clId="{AE866B99-05B2-4D21-8C28-716A41EF8AE9}" dt="2022-06-06T12:34:36.201" v="673" actId="14861"/>
          <ac:picMkLst>
            <pc:docMk/>
            <pc:sldMk cId="132705613" sldId="258"/>
            <ac:picMk id="12" creationId="{7CEB04E0-5625-D3A5-5B84-4E0A1B553D09}"/>
          </ac:picMkLst>
        </pc:picChg>
      </pc:sldChg>
      <pc:sldChg chg="addSp delSp modSp add mod">
        <pc:chgData name="Reut Ezra" userId="6756e8aa-ca02-4b73-85d8-7101255c9d76" providerId="ADAL" clId="{AE866B99-05B2-4D21-8C28-716A41EF8AE9}" dt="2022-06-14T10:51:41.090" v="10402" actId="1076"/>
        <pc:sldMkLst>
          <pc:docMk/>
          <pc:sldMk cId="4260307409" sldId="259"/>
        </pc:sldMkLst>
        <pc:spChg chg="add mod">
          <ac:chgData name="Reut Ezra" userId="6756e8aa-ca02-4b73-85d8-7101255c9d76" providerId="ADAL" clId="{AE866B99-05B2-4D21-8C28-716A41EF8AE9}" dt="2022-06-06T12:50:08.619" v="1030"/>
          <ac:spMkLst>
            <pc:docMk/>
            <pc:sldMk cId="4260307409" sldId="259"/>
            <ac:spMk id="2" creationId="{28084A96-19E6-A2D0-C413-4ADA8D0D11EE}"/>
          </ac:spMkLst>
        </pc:spChg>
        <pc:spChg chg="add mod">
          <ac:chgData name="Reut Ezra" userId="6756e8aa-ca02-4b73-85d8-7101255c9d76" providerId="ADAL" clId="{AE866B99-05B2-4D21-8C28-716A41EF8AE9}" dt="2022-06-07T06:50:39.207" v="4023" actId="20577"/>
          <ac:spMkLst>
            <pc:docMk/>
            <pc:sldMk cId="4260307409" sldId="259"/>
            <ac:spMk id="4" creationId="{EC8651E0-9B42-8D1F-638B-BDE48F322490}"/>
          </ac:spMkLst>
        </pc:spChg>
        <pc:picChg chg="add mod">
          <ac:chgData name="Reut Ezra" userId="6756e8aa-ca02-4b73-85d8-7101255c9d76" providerId="ADAL" clId="{AE866B99-05B2-4D21-8C28-716A41EF8AE9}" dt="2022-06-06T12:50:14.635" v="1031"/>
          <ac:picMkLst>
            <pc:docMk/>
            <pc:sldMk cId="4260307409" sldId="259"/>
            <ac:picMk id="3" creationId="{F1062B10-81CE-9642-841A-BFEBF6D0F14F}"/>
          </ac:picMkLst>
        </pc:picChg>
        <pc:picChg chg="add mod">
          <ac:chgData name="Reut Ezra" userId="6756e8aa-ca02-4b73-85d8-7101255c9d76" providerId="ADAL" clId="{AE866B99-05B2-4D21-8C28-716A41EF8AE9}" dt="2022-06-14T10:51:41.090" v="10402" actId="1076"/>
          <ac:picMkLst>
            <pc:docMk/>
            <pc:sldMk cId="4260307409" sldId="259"/>
            <ac:picMk id="6" creationId="{21F095E2-3F32-080F-6F95-543C12F8DED0}"/>
          </ac:picMkLst>
        </pc:picChg>
        <pc:picChg chg="add del mod">
          <ac:chgData name="Reut Ezra" userId="6756e8aa-ca02-4b73-85d8-7101255c9d76" providerId="ADAL" clId="{AE866B99-05B2-4D21-8C28-716A41EF8AE9}" dt="2022-06-07T06:48:37.908" v="4017" actId="478"/>
          <ac:picMkLst>
            <pc:docMk/>
            <pc:sldMk cId="4260307409" sldId="259"/>
            <ac:picMk id="7" creationId="{ADCD6036-C132-9651-99E4-6E0FDAB87705}"/>
          </ac:picMkLst>
        </pc:picChg>
        <pc:picChg chg="add mod">
          <ac:chgData name="Reut Ezra" userId="6756e8aa-ca02-4b73-85d8-7101255c9d76" providerId="ADAL" clId="{AE866B99-05B2-4D21-8C28-716A41EF8AE9}" dt="2022-06-14T10:51:32.047" v="10401" actId="1440"/>
          <ac:picMkLst>
            <pc:docMk/>
            <pc:sldMk cId="4260307409" sldId="259"/>
            <ac:picMk id="10" creationId="{A521407F-E128-7782-9E11-09EE0FE04162}"/>
          </ac:picMkLst>
        </pc:picChg>
        <pc:cxnChg chg="add ord">
          <ac:chgData name="Reut Ezra" userId="6756e8aa-ca02-4b73-85d8-7101255c9d76" providerId="ADAL" clId="{AE866B99-05B2-4D21-8C28-716A41EF8AE9}" dt="2022-06-07T06:48:55.865" v="4022" actId="166"/>
          <ac:cxnSpMkLst>
            <pc:docMk/>
            <pc:sldMk cId="4260307409" sldId="259"/>
            <ac:cxnSpMk id="8" creationId="{EADCE186-1AA1-B0A9-2AF5-69F3E42BAED9}"/>
          </ac:cxnSpMkLst>
        </pc:cxnChg>
      </pc:sldChg>
      <pc:sldChg chg="addSp delSp modSp add mod">
        <pc:chgData name="Reut Ezra" userId="6756e8aa-ca02-4b73-85d8-7101255c9d76" providerId="ADAL" clId="{AE866B99-05B2-4D21-8C28-716A41EF8AE9}" dt="2022-06-07T06:44:16.441" v="4013" actId="167"/>
        <pc:sldMkLst>
          <pc:docMk/>
          <pc:sldMk cId="2654791587" sldId="260"/>
        </pc:sldMkLst>
        <pc:spChg chg="add mod">
          <ac:chgData name="Reut Ezra" userId="6756e8aa-ca02-4b73-85d8-7101255c9d76" providerId="ADAL" clId="{AE866B99-05B2-4D21-8C28-716A41EF8AE9}" dt="2022-06-07T06:31:25.678" v="3224" actId="20577"/>
          <ac:spMkLst>
            <pc:docMk/>
            <pc:sldMk cId="2654791587" sldId="260"/>
            <ac:spMk id="3" creationId="{C84FF811-C1C8-53C7-CE69-DD2C2922771E}"/>
          </ac:spMkLst>
        </pc:spChg>
        <pc:spChg chg="add mod">
          <ac:chgData name="Reut Ezra" userId="6756e8aa-ca02-4b73-85d8-7101255c9d76" providerId="ADAL" clId="{AE866B99-05B2-4D21-8C28-716A41EF8AE9}" dt="2022-06-07T06:43:38.453" v="4010" actId="6549"/>
          <ac:spMkLst>
            <pc:docMk/>
            <pc:sldMk cId="2654791587" sldId="260"/>
            <ac:spMk id="4" creationId="{0AED8D8C-66B8-8D2C-C9DA-9A338DEF6C56}"/>
          </ac:spMkLst>
        </pc:spChg>
        <pc:spChg chg="add mod ord">
          <ac:chgData name="Reut Ezra" userId="6756e8aa-ca02-4b73-85d8-7101255c9d76" providerId="ADAL" clId="{AE866B99-05B2-4D21-8C28-716A41EF8AE9}" dt="2022-06-07T06:44:16.441" v="4013" actId="167"/>
          <ac:spMkLst>
            <pc:docMk/>
            <pc:sldMk cId="2654791587" sldId="260"/>
            <ac:spMk id="8" creationId="{2BFF8ED2-CAFD-75FB-584C-C311142FB56E}"/>
          </ac:spMkLst>
        </pc:spChg>
        <pc:picChg chg="add mod">
          <ac:chgData name="Reut Ezra" userId="6756e8aa-ca02-4b73-85d8-7101255c9d76" providerId="ADAL" clId="{AE866B99-05B2-4D21-8C28-716A41EF8AE9}" dt="2022-06-06T12:28:48.492" v="560"/>
          <ac:picMkLst>
            <pc:docMk/>
            <pc:sldMk cId="2654791587" sldId="260"/>
            <ac:picMk id="2" creationId="{423D1F42-0025-79E7-F5C8-E75812609FF3}"/>
          </ac:picMkLst>
        </pc:picChg>
        <pc:picChg chg="add del mod">
          <ac:chgData name="Reut Ezra" userId="6756e8aa-ca02-4b73-85d8-7101255c9d76" providerId="ADAL" clId="{AE866B99-05B2-4D21-8C28-716A41EF8AE9}" dt="2022-06-07T06:31:16.972" v="3208" actId="478"/>
          <ac:picMkLst>
            <pc:docMk/>
            <pc:sldMk cId="2654791587" sldId="260"/>
            <ac:picMk id="6" creationId="{0DCD77D0-1FED-0C61-0B35-ABEC4E6C5C9D}"/>
          </ac:picMkLst>
        </pc:picChg>
        <pc:picChg chg="add mod">
          <ac:chgData name="Reut Ezra" userId="6756e8aa-ca02-4b73-85d8-7101255c9d76" providerId="ADAL" clId="{AE866B99-05B2-4D21-8C28-716A41EF8AE9}" dt="2022-06-07T06:43:25.295" v="3972" actId="1076"/>
          <ac:picMkLst>
            <pc:docMk/>
            <pc:sldMk cId="2654791587" sldId="260"/>
            <ac:picMk id="7" creationId="{216D89F2-67EC-A353-AFC3-D73003E3CDDD}"/>
          </ac:picMkLst>
        </pc:picChg>
      </pc:sldChg>
      <pc:sldChg chg="addSp delSp modSp add mod">
        <pc:chgData name="Reut Ezra" userId="6756e8aa-ca02-4b73-85d8-7101255c9d76" providerId="ADAL" clId="{AE866B99-05B2-4D21-8C28-716A41EF8AE9}" dt="2022-06-06T14:19:29.570" v="3204" actId="20577"/>
        <pc:sldMkLst>
          <pc:docMk/>
          <pc:sldMk cId="61520530" sldId="261"/>
        </pc:sldMkLst>
        <pc:spChg chg="mod">
          <ac:chgData name="Reut Ezra" userId="6756e8aa-ca02-4b73-85d8-7101255c9d76" providerId="ADAL" clId="{AE866B99-05B2-4D21-8C28-716A41EF8AE9}" dt="2022-06-06T14:19:29.570" v="3204" actId="20577"/>
          <ac:spMkLst>
            <pc:docMk/>
            <pc:sldMk cId="61520530" sldId="261"/>
            <ac:spMk id="4" creationId="{EC8651E0-9B42-8D1F-638B-BDE48F322490}"/>
          </ac:spMkLst>
        </pc:spChg>
        <pc:picChg chg="del">
          <ac:chgData name="Reut Ezra" userId="6756e8aa-ca02-4b73-85d8-7101255c9d76" providerId="ADAL" clId="{AE866B99-05B2-4D21-8C28-716A41EF8AE9}" dt="2022-06-06T13:22:59.706" v="1558" actId="478"/>
          <ac:picMkLst>
            <pc:docMk/>
            <pc:sldMk cId="61520530" sldId="261"/>
            <ac:picMk id="6" creationId="{21F095E2-3F32-080F-6F95-543C12F8DED0}"/>
          </ac:picMkLst>
        </pc:picChg>
        <pc:picChg chg="add del mod">
          <ac:chgData name="Reut Ezra" userId="6756e8aa-ca02-4b73-85d8-7101255c9d76" providerId="ADAL" clId="{AE866B99-05B2-4D21-8C28-716A41EF8AE9}" dt="2022-06-06T13:23:40.092" v="1564" actId="478"/>
          <ac:picMkLst>
            <pc:docMk/>
            <pc:sldMk cId="61520530" sldId="261"/>
            <ac:picMk id="7" creationId="{38053AB7-A999-567E-BECD-FCEC6DD488B7}"/>
          </ac:picMkLst>
        </pc:picChg>
        <pc:picChg chg="add del mod">
          <ac:chgData name="Reut Ezra" userId="6756e8aa-ca02-4b73-85d8-7101255c9d76" providerId="ADAL" clId="{AE866B99-05B2-4D21-8C28-716A41EF8AE9}" dt="2022-06-06T13:27:35.052" v="1591" actId="478"/>
          <ac:picMkLst>
            <pc:docMk/>
            <pc:sldMk cId="61520530" sldId="261"/>
            <ac:picMk id="9" creationId="{B4C10ADC-208F-81D7-12DF-C089FDEFBCDA}"/>
          </ac:picMkLst>
        </pc:picChg>
        <pc:picChg chg="add del mod">
          <ac:chgData name="Reut Ezra" userId="6756e8aa-ca02-4b73-85d8-7101255c9d76" providerId="ADAL" clId="{AE866B99-05B2-4D21-8C28-716A41EF8AE9}" dt="2022-06-06T13:27:32.036" v="1590" actId="478"/>
          <ac:picMkLst>
            <pc:docMk/>
            <pc:sldMk cId="61520530" sldId="261"/>
            <ac:picMk id="11" creationId="{11145AF9-4BCC-4F53-8C8B-AC4031C7E8F7}"/>
          </ac:picMkLst>
        </pc:picChg>
        <pc:picChg chg="add del mod">
          <ac:chgData name="Reut Ezra" userId="6756e8aa-ca02-4b73-85d8-7101255c9d76" providerId="ADAL" clId="{AE866B99-05B2-4D21-8C28-716A41EF8AE9}" dt="2022-06-06T13:26:07.423" v="1580" actId="478"/>
          <ac:picMkLst>
            <pc:docMk/>
            <pc:sldMk cId="61520530" sldId="261"/>
            <ac:picMk id="13" creationId="{D5BC6104-8DC9-8B02-27BE-832B5A0823B4}"/>
          </ac:picMkLst>
        </pc:picChg>
        <pc:picChg chg="add mod">
          <ac:chgData name="Reut Ezra" userId="6756e8aa-ca02-4b73-85d8-7101255c9d76" providerId="ADAL" clId="{AE866B99-05B2-4D21-8C28-716A41EF8AE9}" dt="2022-06-06T13:28:14.880" v="1604" actId="1076"/>
          <ac:picMkLst>
            <pc:docMk/>
            <pc:sldMk cId="61520530" sldId="261"/>
            <ac:picMk id="15" creationId="{68FC871E-6E2E-5D06-74BA-DACC825A35EE}"/>
          </ac:picMkLst>
        </pc:picChg>
        <pc:picChg chg="add mod">
          <ac:chgData name="Reut Ezra" userId="6756e8aa-ca02-4b73-85d8-7101255c9d76" providerId="ADAL" clId="{AE866B99-05B2-4D21-8C28-716A41EF8AE9}" dt="2022-06-06T13:28:17.280" v="1605" actId="1076"/>
          <ac:picMkLst>
            <pc:docMk/>
            <pc:sldMk cId="61520530" sldId="261"/>
            <ac:picMk id="17" creationId="{1C6D414B-40F7-479E-1DB4-620D9E7B60DC}"/>
          </ac:picMkLst>
        </pc:picChg>
        <pc:picChg chg="add mod">
          <ac:chgData name="Reut Ezra" userId="6756e8aa-ca02-4b73-85d8-7101255c9d76" providerId="ADAL" clId="{AE866B99-05B2-4D21-8C28-716A41EF8AE9}" dt="2022-06-06T13:32:13.615" v="2055" actId="14861"/>
          <ac:picMkLst>
            <pc:docMk/>
            <pc:sldMk cId="61520530" sldId="261"/>
            <ac:picMk id="19" creationId="{FA6FFC67-9033-525D-94A4-BF62E9075FDC}"/>
          </ac:picMkLst>
        </pc:picChg>
      </pc:sldChg>
      <pc:sldChg chg="addSp delSp modSp add mod">
        <pc:chgData name="Reut Ezra" userId="6756e8aa-ca02-4b73-85d8-7101255c9d76" providerId="ADAL" clId="{AE866B99-05B2-4D21-8C28-716A41EF8AE9}" dt="2022-06-06T14:19:55.014" v="3206" actId="20577"/>
        <pc:sldMkLst>
          <pc:docMk/>
          <pc:sldMk cId="1970828720" sldId="262"/>
        </pc:sldMkLst>
        <pc:spChg chg="mod">
          <ac:chgData name="Reut Ezra" userId="6756e8aa-ca02-4b73-85d8-7101255c9d76" providerId="ADAL" clId="{AE866B99-05B2-4D21-8C28-716A41EF8AE9}" dt="2022-06-06T14:19:55.014" v="3206" actId="20577"/>
          <ac:spMkLst>
            <pc:docMk/>
            <pc:sldMk cId="1970828720" sldId="262"/>
            <ac:spMk id="4" creationId="{EC8651E0-9B42-8D1F-638B-BDE48F322490}"/>
          </ac:spMkLst>
        </pc:spChg>
        <pc:picChg chg="add mod">
          <ac:chgData name="Reut Ezra" userId="6756e8aa-ca02-4b73-85d8-7101255c9d76" providerId="ADAL" clId="{AE866B99-05B2-4D21-8C28-716A41EF8AE9}" dt="2022-06-06T13:36:03.228" v="2150" actId="1076"/>
          <ac:picMkLst>
            <pc:docMk/>
            <pc:sldMk cId="1970828720" sldId="262"/>
            <ac:picMk id="6" creationId="{94CDEF32-A8EA-EA4C-5CCA-C00E61546A4C}"/>
          </ac:picMkLst>
        </pc:picChg>
        <pc:picChg chg="del">
          <ac:chgData name="Reut Ezra" userId="6756e8aa-ca02-4b73-85d8-7101255c9d76" providerId="ADAL" clId="{AE866B99-05B2-4D21-8C28-716A41EF8AE9}" dt="2022-06-06T13:33:00.235" v="2060" actId="478"/>
          <ac:picMkLst>
            <pc:docMk/>
            <pc:sldMk cId="1970828720" sldId="262"/>
            <ac:picMk id="15" creationId="{68FC871E-6E2E-5D06-74BA-DACC825A35EE}"/>
          </ac:picMkLst>
        </pc:picChg>
        <pc:picChg chg="del">
          <ac:chgData name="Reut Ezra" userId="6756e8aa-ca02-4b73-85d8-7101255c9d76" providerId="ADAL" clId="{AE866B99-05B2-4D21-8C28-716A41EF8AE9}" dt="2022-06-06T13:32:56.490" v="2058" actId="478"/>
          <ac:picMkLst>
            <pc:docMk/>
            <pc:sldMk cId="1970828720" sldId="262"/>
            <ac:picMk id="17" creationId="{1C6D414B-40F7-479E-1DB4-620D9E7B60DC}"/>
          </ac:picMkLst>
        </pc:picChg>
        <pc:picChg chg="del">
          <ac:chgData name="Reut Ezra" userId="6756e8aa-ca02-4b73-85d8-7101255c9d76" providerId="ADAL" clId="{AE866B99-05B2-4D21-8C28-716A41EF8AE9}" dt="2022-06-06T13:32:58.035" v="2059" actId="478"/>
          <ac:picMkLst>
            <pc:docMk/>
            <pc:sldMk cId="1970828720" sldId="262"/>
            <ac:picMk id="19" creationId="{FA6FFC67-9033-525D-94A4-BF62E9075FDC}"/>
          </ac:picMkLst>
        </pc:picChg>
      </pc:sldChg>
      <pc:sldChg chg="addSp delSp modSp add mod ord">
        <pc:chgData name="Reut Ezra" userId="6756e8aa-ca02-4b73-85d8-7101255c9d76" providerId="ADAL" clId="{AE866B99-05B2-4D21-8C28-716A41EF8AE9}" dt="2022-06-07T06:58:51.807" v="4135" actId="20577"/>
        <pc:sldMkLst>
          <pc:docMk/>
          <pc:sldMk cId="3765260322" sldId="263"/>
        </pc:sldMkLst>
        <pc:spChg chg="mod">
          <ac:chgData name="Reut Ezra" userId="6756e8aa-ca02-4b73-85d8-7101255c9d76" providerId="ADAL" clId="{AE866B99-05B2-4D21-8C28-716A41EF8AE9}" dt="2022-06-07T06:58:51.807" v="4135" actId="20577"/>
          <ac:spMkLst>
            <pc:docMk/>
            <pc:sldMk cId="3765260322" sldId="263"/>
            <ac:spMk id="4" creationId="{EC8651E0-9B42-8D1F-638B-BDE48F322490}"/>
          </ac:spMkLst>
        </pc:spChg>
        <pc:picChg chg="del">
          <ac:chgData name="Reut Ezra" userId="6756e8aa-ca02-4b73-85d8-7101255c9d76" providerId="ADAL" clId="{AE866B99-05B2-4D21-8C28-716A41EF8AE9}" dt="2022-06-06T13:38:34.770" v="2160" actId="478"/>
          <ac:picMkLst>
            <pc:docMk/>
            <pc:sldMk cId="3765260322" sldId="263"/>
            <ac:picMk id="6" creationId="{94CDEF32-A8EA-EA4C-5CCA-C00E61546A4C}"/>
          </ac:picMkLst>
        </pc:picChg>
        <pc:picChg chg="add mod">
          <ac:chgData name="Reut Ezra" userId="6756e8aa-ca02-4b73-85d8-7101255c9d76" providerId="ADAL" clId="{AE866B99-05B2-4D21-8C28-716A41EF8AE9}" dt="2022-06-06T13:42:42.066" v="2414" actId="1076"/>
          <ac:picMkLst>
            <pc:docMk/>
            <pc:sldMk cId="3765260322" sldId="263"/>
            <ac:picMk id="7" creationId="{EBCC9609-BA33-4F33-2D18-CB37C89DD84B}"/>
          </ac:picMkLst>
        </pc:picChg>
        <pc:picChg chg="add del mod">
          <ac:chgData name="Reut Ezra" userId="6756e8aa-ca02-4b73-85d8-7101255c9d76" providerId="ADAL" clId="{AE866B99-05B2-4D21-8C28-716A41EF8AE9}" dt="2022-06-07T06:50:58.136" v="4024" actId="478"/>
          <ac:picMkLst>
            <pc:docMk/>
            <pc:sldMk cId="3765260322" sldId="263"/>
            <ac:picMk id="9" creationId="{46ECDF03-D15F-C6CA-C0E0-D5593B9D5E7E}"/>
          </ac:picMkLst>
        </pc:picChg>
      </pc:sldChg>
      <pc:sldChg chg="addSp delSp modSp add mod">
        <pc:chgData name="Reut Ezra" userId="6756e8aa-ca02-4b73-85d8-7101255c9d76" providerId="ADAL" clId="{AE866B99-05B2-4D21-8C28-716A41EF8AE9}" dt="2022-06-06T13:58:43.405" v="3024" actId="20577"/>
        <pc:sldMkLst>
          <pc:docMk/>
          <pc:sldMk cId="1392518385" sldId="264"/>
        </pc:sldMkLst>
        <pc:spChg chg="mod">
          <ac:chgData name="Reut Ezra" userId="6756e8aa-ca02-4b73-85d8-7101255c9d76" providerId="ADAL" clId="{AE866B99-05B2-4D21-8C28-716A41EF8AE9}" dt="2022-06-06T13:58:43.405" v="3024" actId="20577"/>
          <ac:spMkLst>
            <pc:docMk/>
            <pc:sldMk cId="1392518385" sldId="264"/>
            <ac:spMk id="4" creationId="{EC8651E0-9B42-8D1F-638B-BDE48F322490}"/>
          </ac:spMkLst>
        </pc:spChg>
        <pc:picChg chg="del">
          <ac:chgData name="Reut Ezra" userId="6756e8aa-ca02-4b73-85d8-7101255c9d76" providerId="ADAL" clId="{AE866B99-05B2-4D21-8C28-716A41EF8AE9}" dt="2022-06-06T13:53:20.702" v="2801" actId="478"/>
          <ac:picMkLst>
            <pc:docMk/>
            <pc:sldMk cId="1392518385" sldId="264"/>
            <ac:picMk id="6" creationId="{94CDEF32-A8EA-EA4C-5CCA-C00E61546A4C}"/>
          </ac:picMkLst>
        </pc:picChg>
        <pc:picChg chg="add mod">
          <ac:chgData name="Reut Ezra" userId="6756e8aa-ca02-4b73-85d8-7101255c9d76" providerId="ADAL" clId="{AE866B99-05B2-4D21-8C28-716A41EF8AE9}" dt="2022-06-06T13:54:02.453" v="2805" actId="14100"/>
          <ac:picMkLst>
            <pc:docMk/>
            <pc:sldMk cId="1392518385" sldId="264"/>
            <ac:picMk id="7" creationId="{6EA30B64-C957-D0AB-9626-A6C861821645}"/>
          </ac:picMkLst>
        </pc:picChg>
        <pc:picChg chg="add mod">
          <ac:chgData name="Reut Ezra" userId="6756e8aa-ca02-4b73-85d8-7101255c9d76" providerId="ADAL" clId="{AE866B99-05B2-4D21-8C28-716A41EF8AE9}" dt="2022-06-06T13:54:46.915" v="2808" actId="1076"/>
          <ac:picMkLst>
            <pc:docMk/>
            <pc:sldMk cId="1392518385" sldId="264"/>
            <ac:picMk id="9" creationId="{9BE6538E-6402-4D20-4293-C071AB91D8C2}"/>
          </ac:picMkLst>
        </pc:picChg>
      </pc:sldChg>
      <pc:sldChg chg="addSp delSp modSp add mod">
        <pc:chgData name="Reut Ezra" userId="6756e8aa-ca02-4b73-85d8-7101255c9d76" providerId="ADAL" clId="{AE866B99-05B2-4D21-8C28-716A41EF8AE9}" dt="2022-06-06T14:18:34.558" v="3183" actId="20577"/>
        <pc:sldMkLst>
          <pc:docMk/>
          <pc:sldMk cId="3166888044" sldId="265"/>
        </pc:sldMkLst>
        <pc:spChg chg="mod">
          <ac:chgData name="Reut Ezra" userId="6756e8aa-ca02-4b73-85d8-7101255c9d76" providerId="ADAL" clId="{AE866B99-05B2-4D21-8C28-716A41EF8AE9}" dt="2022-06-06T14:18:34.558" v="3183" actId="20577"/>
          <ac:spMkLst>
            <pc:docMk/>
            <pc:sldMk cId="3166888044" sldId="265"/>
            <ac:spMk id="4" creationId="{EC8651E0-9B42-8D1F-638B-BDE48F322490}"/>
          </ac:spMkLst>
        </pc:spChg>
        <pc:picChg chg="add mod">
          <ac:chgData name="Reut Ezra" userId="6756e8aa-ca02-4b73-85d8-7101255c9d76" providerId="ADAL" clId="{AE866B99-05B2-4D21-8C28-716A41EF8AE9}" dt="2022-06-06T14:00:18.512" v="3030" actId="1076"/>
          <ac:picMkLst>
            <pc:docMk/>
            <pc:sldMk cId="3166888044" sldId="265"/>
            <ac:picMk id="6" creationId="{9F42C623-C106-34C1-4F29-BA1B936BE285}"/>
          </ac:picMkLst>
        </pc:picChg>
        <pc:picChg chg="del">
          <ac:chgData name="Reut Ezra" userId="6756e8aa-ca02-4b73-85d8-7101255c9d76" providerId="ADAL" clId="{AE866B99-05B2-4D21-8C28-716A41EF8AE9}" dt="2022-06-06T14:00:06.624" v="3027" actId="478"/>
          <ac:picMkLst>
            <pc:docMk/>
            <pc:sldMk cId="3166888044" sldId="265"/>
            <ac:picMk id="7" creationId="{EBCC9609-BA33-4F33-2D18-CB37C89DD84B}"/>
          </ac:picMkLst>
        </pc:picChg>
        <pc:picChg chg="del">
          <ac:chgData name="Reut Ezra" userId="6756e8aa-ca02-4b73-85d8-7101255c9d76" providerId="ADAL" clId="{AE866B99-05B2-4D21-8C28-716A41EF8AE9}" dt="2022-06-06T14:00:04.817" v="3026" actId="478"/>
          <ac:picMkLst>
            <pc:docMk/>
            <pc:sldMk cId="3166888044" sldId="265"/>
            <ac:picMk id="9" creationId="{46ECDF03-D15F-C6CA-C0E0-D5593B9D5E7E}"/>
          </ac:picMkLst>
        </pc:picChg>
      </pc:sldChg>
      <pc:sldChg chg="add">
        <pc:chgData name="Reut Ezra" userId="6756e8aa-ca02-4b73-85d8-7101255c9d76" providerId="ADAL" clId="{AE866B99-05B2-4D21-8C28-716A41EF8AE9}" dt="2022-06-07T06:31:13.707" v="3207" actId="2890"/>
        <pc:sldMkLst>
          <pc:docMk/>
          <pc:sldMk cId="2557773267" sldId="266"/>
        </pc:sldMkLst>
      </pc:sldChg>
      <pc:sldChg chg="addSp delSp modSp add mod">
        <pc:chgData name="Reut Ezra" userId="6756e8aa-ca02-4b73-85d8-7101255c9d76" providerId="ADAL" clId="{AE866B99-05B2-4D21-8C28-716A41EF8AE9}" dt="2022-06-07T08:54:07.690" v="6050" actId="1076"/>
        <pc:sldMkLst>
          <pc:docMk/>
          <pc:sldMk cId="2070794433" sldId="267"/>
        </pc:sldMkLst>
        <pc:spChg chg="mod">
          <ac:chgData name="Reut Ezra" userId="6756e8aa-ca02-4b73-85d8-7101255c9d76" providerId="ADAL" clId="{AE866B99-05B2-4D21-8C28-716A41EF8AE9}" dt="2022-06-07T08:53:56.832" v="6048" actId="20577"/>
          <ac:spMkLst>
            <pc:docMk/>
            <pc:sldMk cId="2070794433" sldId="267"/>
            <ac:spMk id="4" creationId="{EC8651E0-9B42-8D1F-638B-BDE48F322490}"/>
          </ac:spMkLst>
        </pc:spChg>
        <pc:picChg chg="add del mod">
          <ac:chgData name="Reut Ezra" userId="6756e8aa-ca02-4b73-85d8-7101255c9d76" providerId="ADAL" clId="{AE866B99-05B2-4D21-8C28-716A41EF8AE9}" dt="2022-06-07T08:45:35.140" v="5726" actId="478"/>
          <ac:picMkLst>
            <pc:docMk/>
            <pc:sldMk cId="2070794433" sldId="267"/>
            <ac:picMk id="6" creationId="{C5BC6A37-F3C4-9587-D6C7-CA240D88B8A4}"/>
          </ac:picMkLst>
        </pc:picChg>
        <pc:picChg chg="del">
          <ac:chgData name="Reut Ezra" userId="6756e8aa-ca02-4b73-85d8-7101255c9d76" providerId="ADAL" clId="{AE866B99-05B2-4D21-8C28-716A41EF8AE9}" dt="2022-06-07T07:23:46.520" v="4138" actId="478"/>
          <ac:picMkLst>
            <pc:docMk/>
            <pc:sldMk cId="2070794433" sldId="267"/>
            <ac:picMk id="7" creationId="{6EA30B64-C957-D0AB-9626-A6C861821645}"/>
          </ac:picMkLst>
        </pc:picChg>
        <pc:picChg chg="del">
          <ac:chgData name="Reut Ezra" userId="6756e8aa-ca02-4b73-85d8-7101255c9d76" providerId="ADAL" clId="{AE866B99-05B2-4D21-8C28-716A41EF8AE9}" dt="2022-06-07T07:23:44.977" v="4137" actId="478"/>
          <ac:picMkLst>
            <pc:docMk/>
            <pc:sldMk cId="2070794433" sldId="267"/>
            <ac:picMk id="9" creationId="{9BE6538E-6402-4D20-4293-C071AB91D8C2}"/>
          </ac:picMkLst>
        </pc:picChg>
        <pc:picChg chg="add mod">
          <ac:chgData name="Reut Ezra" userId="6756e8aa-ca02-4b73-85d8-7101255c9d76" providerId="ADAL" clId="{AE866B99-05B2-4D21-8C28-716A41EF8AE9}" dt="2022-06-07T08:54:07.690" v="6050" actId="1076"/>
          <ac:picMkLst>
            <pc:docMk/>
            <pc:sldMk cId="2070794433" sldId="267"/>
            <ac:picMk id="10" creationId="{C6C827A9-9B15-63D3-9246-2468EAB11420}"/>
          </ac:picMkLst>
        </pc:picChg>
      </pc:sldChg>
      <pc:sldChg chg="addSp delSp modSp add mod">
        <pc:chgData name="Reut Ezra" userId="6756e8aa-ca02-4b73-85d8-7101255c9d76" providerId="ADAL" clId="{AE866B99-05B2-4D21-8C28-716A41EF8AE9}" dt="2022-06-07T07:35:19.863" v="4756" actId="20577"/>
        <pc:sldMkLst>
          <pc:docMk/>
          <pc:sldMk cId="3050161778" sldId="268"/>
        </pc:sldMkLst>
        <pc:spChg chg="mod">
          <ac:chgData name="Reut Ezra" userId="6756e8aa-ca02-4b73-85d8-7101255c9d76" providerId="ADAL" clId="{AE866B99-05B2-4D21-8C28-716A41EF8AE9}" dt="2022-06-07T07:35:19.863" v="4756" actId="20577"/>
          <ac:spMkLst>
            <pc:docMk/>
            <pc:sldMk cId="3050161778" sldId="268"/>
            <ac:spMk id="4" creationId="{EC8651E0-9B42-8D1F-638B-BDE48F322490}"/>
          </ac:spMkLst>
        </pc:spChg>
        <pc:picChg chg="del">
          <ac:chgData name="Reut Ezra" userId="6756e8aa-ca02-4b73-85d8-7101255c9d76" providerId="ADAL" clId="{AE866B99-05B2-4D21-8C28-716A41EF8AE9}" dt="2022-06-07T07:26:52.042" v="4373" actId="478"/>
          <ac:picMkLst>
            <pc:docMk/>
            <pc:sldMk cId="3050161778" sldId="268"/>
            <ac:picMk id="6" creationId="{C5BC6A37-F3C4-9587-D6C7-CA240D88B8A4}"/>
          </ac:picMkLst>
        </pc:picChg>
        <pc:picChg chg="add mod">
          <ac:chgData name="Reut Ezra" userId="6756e8aa-ca02-4b73-85d8-7101255c9d76" providerId="ADAL" clId="{AE866B99-05B2-4D21-8C28-716A41EF8AE9}" dt="2022-06-07T07:30:51.254" v="4501" actId="14100"/>
          <ac:picMkLst>
            <pc:docMk/>
            <pc:sldMk cId="3050161778" sldId="268"/>
            <ac:picMk id="7" creationId="{740D5757-BB18-838F-4C83-2AA6A3F9908C}"/>
          </ac:picMkLst>
        </pc:picChg>
        <pc:picChg chg="add mod">
          <ac:chgData name="Reut Ezra" userId="6756e8aa-ca02-4b73-85d8-7101255c9d76" providerId="ADAL" clId="{AE866B99-05B2-4D21-8C28-716A41EF8AE9}" dt="2022-06-07T07:31:49.655" v="4514" actId="14861"/>
          <ac:picMkLst>
            <pc:docMk/>
            <pc:sldMk cId="3050161778" sldId="268"/>
            <ac:picMk id="9" creationId="{1DF2C86A-A53A-BF3E-3442-FC7017F36155}"/>
          </ac:picMkLst>
        </pc:picChg>
        <pc:picChg chg="add mod">
          <ac:chgData name="Reut Ezra" userId="6756e8aa-ca02-4b73-85d8-7101255c9d76" providerId="ADAL" clId="{AE866B99-05B2-4D21-8C28-716A41EF8AE9}" dt="2022-06-07T07:31:45.752" v="4512" actId="14861"/>
          <ac:picMkLst>
            <pc:docMk/>
            <pc:sldMk cId="3050161778" sldId="268"/>
            <ac:picMk id="11" creationId="{70EC5001-9E35-0D24-F640-476B6DB7965D}"/>
          </ac:picMkLst>
        </pc:picChg>
      </pc:sldChg>
      <pc:sldChg chg="addSp delSp modSp add mod">
        <pc:chgData name="Reut Ezra" userId="6756e8aa-ca02-4b73-85d8-7101255c9d76" providerId="ADAL" clId="{AE866B99-05B2-4D21-8C28-716A41EF8AE9}" dt="2022-06-07T08:08:05.443" v="5211" actId="20577"/>
        <pc:sldMkLst>
          <pc:docMk/>
          <pc:sldMk cId="1371830621" sldId="269"/>
        </pc:sldMkLst>
        <pc:spChg chg="mod">
          <ac:chgData name="Reut Ezra" userId="6756e8aa-ca02-4b73-85d8-7101255c9d76" providerId="ADAL" clId="{AE866B99-05B2-4D21-8C28-716A41EF8AE9}" dt="2022-06-07T08:08:05.443" v="5211" actId="20577"/>
          <ac:spMkLst>
            <pc:docMk/>
            <pc:sldMk cId="1371830621" sldId="269"/>
            <ac:spMk id="4" creationId="{EC8651E0-9B42-8D1F-638B-BDE48F322490}"/>
          </ac:spMkLst>
        </pc:spChg>
        <pc:picChg chg="add mod">
          <ac:chgData name="Reut Ezra" userId="6756e8aa-ca02-4b73-85d8-7101255c9d76" providerId="ADAL" clId="{AE866B99-05B2-4D21-8C28-716A41EF8AE9}" dt="2022-06-07T08:07:56.084" v="5209" actId="1076"/>
          <ac:picMkLst>
            <pc:docMk/>
            <pc:sldMk cId="1371830621" sldId="269"/>
            <ac:picMk id="6" creationId="{38E2CFCE-2935-856F-96BD-B67F175FB366}"/>
          </ac:picMkLst>
        </pc:picChg>
        <pc:picChg chg="del">
          <ac:chgData name="Reut Ezra" userId="6756e8aa-ca02-4b73-85d8-7101255c9d76" providerId="ADAL" clId="{AE866B99-05B2-4D21-8C28-716A41EF8AE9}" dt="2022-06-07T07:56:17.966" v="4760" actId="478"/>
          <ac:picMkLst>
            <pc:docMk/>
            <pc:sldMk cId="1371830621" sldId="269"/>
            <ac:picMk id="7" creationId="{740D5757-BB18-838F-4C83-2AA6A3F9908C}"/>
          </ac:picMkLst>
        </pc:picChg>
        <pc:picChg chg="del">
          <ac:chgData name="Reut Ezra" userId="6756e8aa-ca02-4b73-85d8-7101255c9d76" providerId="ADAL" clId="{AE866B99-05B2-4D21-8C28-716A41EF8AE9}" dt="2022-06-07T07:56:16.373" v="4759" actId="478"/>
          <ac:picMkLst>
            <pc:docMk/>
            <pc:sldMk cId="1371830621" sldId="269"/>
            <ac:picMk id="9" creationId="{1DF2C86A-A53A-BF3E-3442-FC7017F36155}"/>
          </ac:picMkLst>
        </pc:picChg>
        <pc:picChg chg="add mod">
          <ac:chgData name="Reut Ezra" userId="6756e8aa-ca02-4b73-85d8-7101255c9d76" providerId="ADAL" clId="{AE866B99-05B2-4D21-8C28-716A41EF8AE9}" dt="2022-06-07T08:07:53.363" v="5208" actId="1076"/>
          <ac:picMkLst>
            <pc:docMk/>
            <pc:sldMk cId="1371830621" sldId="269"/>
            <ac:picMk id="10" creationId="{5177EDAD-0BE2-ED6C-DF49-5E471C6B17C0}"/>
          </ac:picMkLst>
        </pc:picChg>
        <pc:picChg chg="del">
          <ac:chgData name="Reut Ezra" userId="6756e8aa-ca02-4b73-85d8-7101255c9d76" providerId="ADAL" clId="{AE866B99-05B2-4D21-8C28-716A41EF8AE9}" dt="2022-06-07T07:56:14.718" v="4758" actId="478"/>
          <ac:picMkLst>
            <pc:docMk/>
            <pc:sldMk cId="1371830621" sldId="269"/>
            <ac:picMk id="11" creationId="{70EC5001-9E35-0D24-F640-476B6DB7965D}"/>
          </ac:picMkLst>
        </pc:picChg>
      </pc:sldChg>
      <pc:sldChg chg="addSp delSp modSp add mod">
        <pc:chgData name="Reut Ezra" userId="6756e8aa-ca02-4b73-85d8-7101255c9d76" providerId="ADAL" clId="{AE866B99-05B2-4D21-8C28-716A41EF8AE9}" dt="2022-06-07T08:14:27.287" v="5640" actId="20577"/>
        <pc:sldMkLst>
          <pc:docMk/>
          <pc:sldMk cId="1000389091" sldId="270"/>
        </pc:sldMkLst>
        <pc:spChg chg="mod">
          <ac:chgData name="Reut Ezra" userId="6756e8aa-ca02-4b73-85d8-7101255c9d76" providerId="ADAL" clId="{AE866B99-05B2-4D21-8C28-716A41EF8AE9}" dt="2022-06-07T08:14:27.287" v="5640" actId="20577"/>
          <ac:spMkLst>
            <pc:docMk/>
            <pc:sldMk cId="1000389091" sldId="270"/>
            <ac:spMk id="4" creationId="{EC8651E0-9B42-8D1F-638B-BDE48F322490}"/>
          </ac:spMkLst>
        </pc:spChg>
        <pc:picChg chg="del">
          <ac:chgData name="Reut Ezra" userId="6756e8aa-ca02-4b73-85d8-7101255c9d76" providerId="ADAL" clId="{AE866B99-05B2-4D21-8C28-716A41EF8AE9}" dt="2022-06-07T08:08:51.116" v="5214" actId="478"/>
          <ac:picMkLst>
            <pc:docMk/>
            <pc:sldMk cId="1000389091" sldId="270"/>
            <ac:picMk id="6" creationId="{38E2CFCE-2935-856F-96BD-B67F175FB366}"/>
          </ac:picMkLst>
        </pc:picChg>
        <pc:picChg chg="add mod">
          <ac:chgData name="Reut Ezra" userId="6756e8aa-ca02-4b73-85d8-7101255c9d76" providerId="ADAL" clId="{AE866B99-05B2-4D21-8C28-716A41EF8AE9}" dt="2022-06-07T08:11:26.986" v="5400" actId="1076"/>
          <ac:picMkLst>
            <pc:docMk/>
            <pc:sldMk cId="1000389091" sldId="270"/>
            <ac:picMk id="7" creationId="{613104D9-4FE3-F1FD-3D90-BBD2277EA5F0}"/>
          </ac:picMkLst>
        </pc:picChg>
        <pc:picChg chg="add mod">
          <ac:chgData name="Reut Ezra" userId="6756e8aa-ca02-4b73-85d8-7101255c9d76" providerId="ADAL" clId="{AE866B99-05B2-4D21-8C28-716A41EF8AE9}" dt="2022-06-07T08:12:55.078" v="5486" actId="1076"/>
          <ac:picMkLst>
            <pc:docMk/>
            <pc:sldMk cId="1000389091" sldId="270"/>
            <ac:picMk id="9" creationId="{E428983D-1EAE-EDFB-C663-9A8799344CAD}"/>
          </ac:picMkLst>
        </pc:picChg>
        <pc:picChg chg="del">
          <ac:chgData name="Reut Ezra" userId="6756e8aa-ca02-4b73-85d8-7101255c9d76" providerId="ADAL" clId="{AE866B99-05B2-4D21-8C28-716A41EF8AE9}" dt="2022-06-07T08:08:49.316" v="5213" actId="478"/>
          <ac:picMkLst>
            <pc:docMk/>
            <pc:sldMk cId="1000389091" sldId="270"/>
            <ac:picMk id="10" creationId="{5177EDAD-0BE2-ED6C-DF49-5E471C6B17C0}"/>
          </ac:picMkLst>
        </pc:picChg>
      </pc:sldChg>
      <pc:sldChg chg="add">
        <pc:chgData name="Reut Ezra" userId="6756e8aa-ca02-4b73-85d8-7101255c9d76" providerId="ADAL" clId="{AE866B99-05B2-4D21-8C28-716A41EF8AE9}" dt="2022-06-07T08:45:18.310" v="5641" actId="2890"/>
        <pc:sldMkLst>
          <pc:docMk/>
          <pc:sldMk cId="3057236971" sldId="271"/>
        </pc:sldMkLst>
      </pc:sldChg>
      <pc:sldChg chg="addSp delSp modSp add mod">
        <pc:chgData name="Reut Ezra" userId="6756e8aa-ca02-4b73-85d8-7101255c9d76" providerId="ADAL" clId="{AE866B99-05B2-4D21-8C28-716A41EF8AE9}" dt="2022-06-07T09:00:49.385" v="6490" actId="20577"/>
        <pc:sldMkLst>
          <pc:docMk/>
          <pc:sldMk cId="4290242187" sldId="272"/>
        </pc:sldMkLst>
        <pc:spChg chg="mod">
          <ac:chgData name="Reut Ezra" userId="6756e8aa-ca02-4b73-85d8-7101255c9d76" providerId="ADAL" clId="{AE866B99-05B2-4D21-8C28-716A41EF8AE9}" dt="2022-06-07T09:00:49.385" v="6490" actId="20577"/>
          <ac:spMkLst>
            <pc:docMk/>
            <pc:sldMk cId="4290242187" sldId="272"/>
            <ac:spMk id="4" creationId="{EC8651E0-9B42-8D1F-638B-BDE48F322490}"/>
          </ac:spMkLst>
        </pc:spChg>
        <pc:picChg chg="add mod">
          <ac:chgData name="Reut Ezra" userId="6756e8aa-ca02-4b73-85d8-7101255c9d76" providerId="ADAL" clId="{AE866B99-05B2-4D21-8C28-716A41EF8AE9}" dt="2022-06-07T08:57:04.842" v="6301" actId="14100"/>
          <ac:picMkLst>
            <pc:docMk/>
            <pc:sldMk cId="4290242187" sldId="272"/>
            <ac:picMk id="6" creationId="{F0E528BD-4B26-E87B-1360-16DE9D27E4DC}"/>
          </ac:picMkLst>
        </pc:picChg>
        <pc:picChg chg="del">
          <ac:chgData name="Reut Ezra" userId="6756e8aa-ca02-4b73-85d8-7101255c9d76" providerId="ADAL" clId="{AE866B99-05B2-4D21-8C28-716A41EF8AE9}" dt="2022-06-07T08:55:04.378" v="6053" actId="478"/>
          <ac:picMkLst>
            <pc:docMk/>
            <pc:sldMk cId="4290242187" sldId="272"/>
            <ac:picMk id="7" creationId="{613104D9-4FE3-F1FD-3D90-BBD2277EA5F0}"/>
          </ac:picMkLst>
        </pc:picChg>
        <pc:picChg chg="del">
          <ac:chgData name="Reut Ezra" userId="6756e8aa-ca02-4b73-85d8-7101255c9d76" providerId="ADAL" clId="{AE866B99-05B2-4D21-8C28-716A41EF8AE9}" dt="2022-06-07T08:55:02.635" v="6052" actId="478"/>
          <ac:picMkLst>
            <pc:docMk/>
            <pc:sldMk cId="4290242187" sldId="272"/>
            <ac:picMk id="9" creationId="{E428983D-1EAE-EDFB-C663-9A8799344CAD}"/>
          </ac:picMkLst>
        </pc:picChg>
      </pc:sldChg>
      <pc:sldChg chg="addSp delSp modSp add mod">
        <pc:chgData name="Reut Ezra" userId="6756e8aa-ca02-4b73-85d8-7101255c9d76" providerId="ADAL" clId="{AE866B99-05B2-4D21-8C28-716A41EF8AE9}" dt="2022-06-07T09:19:54.793" v="6906" actId="20577"/>
        <pc:sldMkLst>
          <pc:docMk/>
          <pc:sldMk cId="1477711976" sldId="273"/>
        </pc:sldMkLst>
        <pc:spChg chg="mod">
          <ac:chgData name="Reut Ezra" userId="6756e8aa-ca02-4b73-85d8-7101255c9d76" providerId="ADAL" clId="{AE866B99-05B2-4D21-8C28-716A41EF8AE9}" dt="2022-06-07T09:19:54.793" v="6906" actId="20577"/>
          <ac:spMkLst>
            <pc:docMk/>
            <pc:sldMk cId="1477711976" sldId="273"/>
            <ac:spMk id="4" creationId="{EC8651E0-9B42-8D1F-638B-BDE48F322490}"/>
          </ac:spMkLst>
        </pc:spChg>
        <pc:picChg chg="del">
          <ac:chgData name="Reut Ezra" userId="6756e8aa-ca02-4b73-85d8-7101255c9d76" providerId="ADAL" clId="{AE866B99-05B2-4D21-8C28-716A41EF8AE9}" dt="2022-06-07T09:03:02.355" v="6505" actId="478"/>
          <ac:picMkLst>
            <pc:docMk/>
            <pc:sldMk cId="1477711976" sldId="273"/>
            <ac:picMk id="6" creationId="{F0E528BD-4B26-E87B-1360-16DE9D27E4DC}"/>
          </ac:picMkLst>
        </pc:picChg>
        <pc:picChg chg="add mod">
          <ac:chgData name="Reut Ezra" userId="6756e8aa-ca02-4b73-85d8-7101255c9d76" providerId="ADAL" clId="{AE866B99-05B2-4D21-8C28-716A41EF8AE9}" dt="2022-06-07T09:03:13.839" v="6508" actId="1076"/>
          <ac:picMkLst>
            <pc:docMk/>
            <pc:sldMk cId="1477711976" sldId="273"/>
            <ac:picMk id="7" creationId="{2DAA47D3-2169-E457-D635-FB3E35215341}"/>
          </ac:picMkLst>
        </pc:picChg>
      </pc:sldChg>
      <pc:sldChg chg="new del">
        <pc:chgData name="Reut Ezra" userId="6756e8aa-ca02-4b73-85d8-7101255c9d76" providerId="ADAL" clId="{AE866B99-05B2-4D21-8C28-716A41EF8AE9}" dt="2022-06-14T05:35:15.756" v="10081" actId="47"/>
        <pc:sldMkLst>
          <pc:docMk/>
          <pc:sldMk cId="3694141247" sldId="274"/>
        </pc:sldMkLst>
      </pc:sldChg>
      <pc:sldChg chg="addSp delSp modSp add mod">
        <pc:chgData name="Reut Ezra" userId="6756e8aa-ca02-4b73-85d8-7101255c9d76" providerId="ADAL" clId="{AE866B99-05B2-4D21-8C28-716A41EF8AE9}" dt="2022-06-13T17:00:18.830" v="7122" actId="1076"/>
        <pc:sldMkLst>
          <pc:docMk/>
          <pc:sldMk cId="3849171822" sldId="275"/>
        </pc:sldMkLst>
        <pc:spChg chg="mod">
          <ac:chgData name="Reut Ezra" userId="6756e8aa-ca02-4b73-85d8-7101255c9d76" providerId="ADAL" clId="{AE866B99-05B2-4D21-8C28-716A41EF8AE9}" dt="2022-06-13T16:57:59.626" v="7115" actId="20577"/>
          <ac:spMkLst>
            <pc:docMk/>
            <pc:sldMk cId="3849171822" sldId="275"/>
            <ac:spMk id="4" creationId="{EC8651E0-9B42-8D1F-638B-BDE48F322490}"/>
          </ac:spMkLst>
        </pc:spChg>
        <pc:picChg chg="add mod">
          <ac:chgData name="Reut Ezra" userId="6756e8aa-ca02-4b73-85d8-7101255c9d76" providerId="ADAL" clId="{AE866B99-05B2-4D21-8C28-716A41EF8AE9}" dt="2022-06-13T17:00:18.830" v="7122" actId="1076"/>
          <ac:picMkLst>
            <pc:docMk/>
            <pc:sldMk cId="3849171822" sldId="275"/>
            <ac:picMk id="6" creationId="{4E04AD09-8F9B-436C-1EC1-3C56854D0025}"/>
          </ac:picMkLst>
        </pc:picChg>
        <pc:picChg chg="del">
          <ac:chgData name="Reut Ezra" userId="6756e8aa-ca02-4b73-85d8-7101255c9d76" providerId="ADAL" clId="{AE866B99-05B2-4D21-8C28-716A41EF8AE9}" dt="2022-06-13T16:54:22.663" v="6909" actId="478"/>
          <ac:picMkLst>
            <pc:docMk/>
            <pc:sldMk cId="3849171822" sldId="275"/>
            <ac:picMk id="7" creationId="{2DAA47D3-2169-E457-D635-FB3E35215341}"/>
          </ac:picMkLst>
        </pc:picChg>
        <pc:picChg chg="add mod">
          <ac:chgData name="Reut Ezra" userId="6756e8aa-ca02-4b73-85d8-7101255c9d76" providerId="ADAL" clId="{AE866B99-05B2-4D21-8C28-716A41EF8AE9}" dt="2022-06-13T17:00:16.581" v="7121" actId="1076"/>
          <ac:picMkLst>
            <pc:docMk/>
            <pc:sldMk cId="3849171822" sldId="275"/>
            <ac:picMk id="9" creationId="{58F4CFED-98D4-F631-F039-07F4F3F4FA4C}"/>
          </ac:picMkLst>
        </pc:picChg>
      </pc:sldChg>
      <pc:sldChg chg="add">
        <pc:chgData name="Reut Ezra" userId="6756e8aa-ca02-4b73-85d8-7101255c9d76" providerId="ADAL" clId="{AE866B99-05B2-4D21-8C28-716A41EF8AE9}" dt="2022-06-13T17:00:32.806" v="7123" actId="2890"/>
        <pc:sldMkLst>
          <pc:docMk/>
          <pc:sldMk cId="586206164" sldId="276"/>
        </pc:sldMkLst>
      </pc:sldChg>
      <pc:sldChg chg="addSp delSp modSp add mod">
        <pc:chgData name="Reut Ezra" userId="6756e8aa-ca02-4b73-85d8-7101255c9d76" providerId="ADAL" clId="{AE866B99-05B2-4D21-8C28-716A41EF8AE9}" dt="2022-06-13T17:19:43.401" v="7910" actId="478"/>
        <pc:sldMkLst>
          <pc:docMk/>
          <pc:sldMk cId="492994838" sldId="277"/>
        </pc:sldMkLst>
        <pc:spChg chg="mod">
          <ac:chgData name="Reut Ezra" userId="6756e8aa-ca02-4b73-85d8-7101255c9d76" providerId="ADAL" clId="{AE866B99-05B2-4D21-8C28-716A41EF8AE9}" dt="2022-06-13T17:01:43.488" v="7145" actId="20577"/>
          <ac:spMkLst>
            <pc:docMk/>
            <pc:sldMk cId="492994838" sldId="277"/>
            <ac:spMk id="2" creationId="{28084A96-19E6-A2D0-C413-4ADA8D0D11EE}"/>
          </ac:spMkLst>
        </pc:spChg>
        <pc:spChg chg="mod">
          <ac:chgData name="Reut Ezra" userId="6756e8aa-ca02-4b73-85d8-7101255c9d76" providerId="ADAL" clId="{AE866B99-05B2-4D21-8C28-716A41EF8AE9}" dt="2022-06-13T17:19:36.099" v="7907" actId="20577"/>
          <ac:spMkLst>
            <pc:docMk/>
            <pc:sldMk cId="492994838" sldId="277"/>
            <ac:spMk id="4" creationId="{EC8651E0-9B42-8D1F-638B-BDE48F322490}"/>
          </ac:spMkLst>
        </pc:spChg>
        <pc:picChg chg="del">
          <ac:chgData name="Reut Ezra" userId="6756e8aa-ca02-4b73-85d8-7101255c9d76" providerId="ADAL" clId="{AE866B99-05B2-4D21-8C28-716A41EF8AE9}" dt="2022-06-13T17:01:59.280" v="7170" actId="478"/>
          <ac:picMkLst>
            <pc:docMk/>
            <pc:sldMk cId="492994838" sldId="277"/>
            <ac:picMk id="6" creationId="{4E04AD09-8F9B-436C-1EC1-3C56854D0025}"/>
          </ac:picMkLst>
        </pc:picChg>
        <pc:picChg chg="add mod">
          <ac:chgData name="Reut Ezra" userId="6756e8aa-ca02-4b73-85d8-7101255c9d76" providerId="ADAL" clId="{AE866B99-05B2-4D21-8C28-716A41EF8AE9}" dt="2022-06-13T17:03:25.838" v="7300" actId="1076"/>
          <ac:picMkLst>
            <pc:docMk/>
            <pc:sldMk cId="492994838" sldId="277"/>
            <ac:picMk id="7" creationId="{D21BE405-1AF2-748B-D703-85DBEB58B124}"/>
          </ac:picMkLst>
        </pc:picChg>
        <pc:picChg chg="del">
          <ac:chgData name="Reut Ezra" userId="6756e8aa-ca02-4b73-85d8-7101255c9d76" providerId="ADAL" clId="{AE866B99-05B2-4D21-8C28-716A41EF8AE9}" dt="2022-06-13T17:01:57.282" v="7169" actId="478"/>
          <ac:picMkLst>
            <pc:docMk/>
            <pc:sldMk cId="492994838" sldId="277"/>
            <ac:picMk id="9" creationId="{58F4CFED-98D4-F631-F039-07F4F3F4FA4C}"/>
          </ac:picMkLst>
        </pc:picChg>
        <pc:picChg chg="add mod">
          <ac:chgData name="Reut Ezra" userId="6756e8aa-ca02-4b73-85d8-7101255c9d76" providerId="ADAL" clId="{AE866B99-05B2-4D21-8C28-716A41EF8AE9}" dt="2022-06-13T17:16:30.631" v="7715" actId="14100"/>
          <ac:picMkLst>
            <pc:docMk/>
            <pc:sldMk cId="492994838" sldId="277"/>
            <ac:picMk id="10" creationId="{27B3DE2B-C9D8-591E-932F-A636D41146D0}"/>
          </ac:picMkLst>
        </pc:picChg>
        <pc:picChg chg="add mod">
          <ac:chgData name="Reut Ezra" userId="6756e8aa-ca02-4b73-85d8-7101255c9d76" providerId="ADAL" clId="{AE866B99-05B2-4D21-8C28-716A41EF8AE9}" dt="2022-06-13T17:16:34.727" v="7717" actId="1076"/>
          <ac:picMkLst>
            <pc:docMk/>
            <pc:sldMk cId="492994838" sldId="277"/>
            <ac:picMk id="12" creationId="{A4CC18A0-478E-99C5-1C27-4D8FB9433735}"/>
          </ac:picMkLst>
        </pc:picChg>
        <pc:picChg chg="add mod">
          <ac:chgData name="Reut Ezra" userId="6756e8aa-ca02-4b73-85d8-7101255c9d76" providerId="ADAL" clId="{AE866B99-05B2-4D21-8C28-716A41EF8AE9}" dt="2022-06-13T17:14:33.704" v="7633" actId="1076"/>
          <ac:picMkLst>
            <pc:docMk/>
            <pc:sldMk cId="492994838" sldId="277"/>
            <ac:picMk id="14" creationId="{E4DA98B1-F0D8-FDCB-E7D8-FF3C47B0C277}"/>
          </ac:picMkLst>
        </pc:picChg>
        <pc:picChg chg="add mod">
          <ac:chgData name="Reut Ezra" userId="6756e8aa-ca02-4b73-85d8-7101255c9d76" providerId="ADAL" clId="{AE866B99-05B2-4D21-8C28-716A41EF8AE9}" dt="2022-06-13T17:18:03.057" v="7749" actId="1076"/>
          <ac:picMkLst>
            <pc:docMk/>
            <pc:sldMk cId="492994838" sldId="277"/>
            <ac:picMk id="16" creationId="{F0CAAC16-2AAC-DDC3-7807-1BFF57C31D27}"/>
          </ac:picMkLst>
        </pc:picChg>
        <pc:picChg chg="add del mod">
          <ac:chgData name="Reut Ezra" userId="6756e8aa-ca02-4b73-85d8-7101255c9d76" providerId="ADAL" clId="{AE866B99-05B2-4D21-8C28-716A41EF8AE9}" dt="2022-06-13T17:19:43.401" v="7910" actId="478"/>
          <ac:picMkLst>
            <pc:docMk/>
            <pc:sldMk cId="492994838" sldId="277"/>
            <ac:picMk id="18" creationId="{0345DD8F-2D08-6238-D7B9-6DCFA4CD17DC}"/>
          </ac:picMkLst>
        </pc:picChg>
      </pc:sldChg>
      <pc:sldChg chg="addSp delSp modSp add mod">
        <pc:chgData name="Reut Ezra" userId="6756e8aa-ca02-4b73-85d8-7101255c9d76" providerId="ADAL" clId="{AE866B99-05B2-4D21-8C28-716A41EF8AE9}" dt="2022-06-14T04:53:25.373" v="8537" actId="1076"/>
        <pc:sldMkLst>
          <pc:docMk/>
          <pc:sldMk cId="1401598437" sldId="278"/>
        </pc:sldMkLst>
        <pc:spChg chg="mod">
          <ac:chgData name="Reut Ezra" userId="6756e8aa-ca02-4b73-85d8-7101255c9d76" providerId="ADAL" clId="{AE866B99-05B2-4D21-8C28-716A41EF8AE9}" dt="2022-06-13T17:20:10.773" v="7931" actId="20577"/>
          <ac:spMkLst>
            <pc:docMk/>
            <pc:sldMk cId="1401598437" sldId="278"/>
            <ac:spMk id="2" creationId="{28084A96-19E6-A2D0-C413-4ADA8D0D11EE}"/>
          </ac:spMkLst>
        </pc:spChg>
        <pc:spChg chg="mod">
          <ac:chgData name="Reut Ezra" userId="6756e8aa-ca02-4b73-85d8-7101255c9d76" providerId="ADAL" clId="{AE866B99-05B2-4D21-8C28-716A41EF8AE9}" dt="2022-06-14T04:50:59.321" v="8529" actId="20577"/>
          <ac:spMkLst>
            <pc:docMk/>
            <pc:sldMk cId="1401598437" sldId="278"/>
            <ac:spMk id="4" creationId="{EC8651E0-9B42-8D1F-638B-BDE48F322490}"/>
          </ac:spMkLst>
        </pc:spChg>
        <pc:picChg chg="add del">
          <ac:chgData name="Reut Ezra" userId="6756e8aa-ca02-4b73-85d8-7101255c9d76" providerId="ADAL" clId="{AE866B99-05B2-4D21-8C28-716A41EF8AE9}" dt="2022-06-13T17:20:48.375" v="8006" actId="478"/>
          <ac:picMkLst>
            <pc:docMk/>
            <pc:sldMk cId="1401598437" sldId="278"/>
            <ac:picMk id="6" creationId="{6C51E4F6-D87E-8BEA-9B9F-588C9D3E8BD0}"/>
          </ac:picMkLst>
        </pc:picChg>
        <pc:picChg chg="add mod">
          <ac:chgData name="Reut Ezra" userId="6756e8aa-ca02-4b73-85d8-7101255c9d76" providerId="ADAL" clId="{AE866B99-05B2-4D21-8C28-716A41EF8AE9}" dt="2022-06-14T04:51:43.326" v="8533" actId="1076"/>
          <ac:picMkLst>
            <pc:docMk/>
            <pc:sldMk cId="1401598437" sldId="278"/>
            <ac:picMk id="6" creationId="{9EAD2078-144C-5BF5-E02B-D784CF7A2115}"/>
          </ac:picMkLst>
        </pc:picChg>
        <pc:picChg chg="del">
          <ac:chgData name="Reut Ezra" userId="6756e8aa-ca02-4b73-85d8-7101255c9d76" providerId="ADAL" clId="{AE866B99-05B2-4D21-8C28-716A41EF8AE9}" dt="2022-06-13T17:20:01.107" v="7916" actId="478"/>
          <ac:picMkLst>
            <pc:docMk/>
            <pc:sldMk cId="1401598437" sldId="278"/>
            <ac:picMk id="7" creationId="{D21BE405-1AF2-748B-D703-85DBEB58B124}"/>
          </ac:picMkLst>
        </pc:picChg>
        <pc:picChg chg="add mod">
          <ac:chgData name="Reut Ezra" userId="6756e8aa-ca02-4b73-85d8-7101255c9d76" providerId="ADAL" clId="{AE866B99-05B2-4D21-8C28-716A41EF8AE9}" dt="2022-06-14T04:53:25.373" v="8537" actId="1076"/>
          <ac:picMkLst>
            <pc:docMk/>
            <pc:sldMk cId="1401598437" sldId="278"/>
            <ac:picMk id="8" creationId="{815474BB-39A9-9AD7-4847-95455F0B4389}"/>
          </ac:picMkLst>
        </pc:picChg>
        <pc:picChg chg="add del mod">
          <ac:chgData name="Reut Ezra" userId="6756e8aa-ca02-4b73-85d8-7101255c9d76" providerId="ADAL" clId="{AE866B99-05B2-4D21-8C28-716A41EF8AE9}" dt="2022-06-13T17:21:59.874" v="8115" actId="478"/>
          <ac:picMkLst>
            <pc:docMk/>
            <pc:sldMk cId="1401598437" sldId="278"/>
            <ac:picMk id="9" creationId="{F4C91334-2FAD-17AB-9075-0FAACE813246}"/>
          </ac:picMkLst>
        </pc:picChg>
        <pc:picChg chg="del">
          <ac:chgData name="Reut Ezra" userId="6756e8aa-ca02-4b73-85d8-7101255c9d76" providerId="ADAL" clId="{AE866B99-05B2-4D21-8C28-716A41EF8AE9}" dt="2022-06-13T17:20:00.267" v="7915" actId="478"/>
          <ac:picMkLst>
            <pc:docMk/>
            <pc:sldMk cId="1401598437" sldId="278"/>
            <ac:picMk id="10" creationId="{27B3DE2B-C9D8-591E-932F-A636D41146D0}"/>
          </ac:picMkLst>
        </pc:picChg>
        <pc:picChg chg="del">
          <ac:chgData name="Reut Ezra" userId="6756e8aa-ca02-4b73-85d8-7101255c9d76" providerId="ADAL" clId="{AE866B99-05B2-4D21-8C28-716A41EF8AE9}" dt="2022-06-13T17:19:59.779" v="7914" actId="478"/>
          <ac:picMkLst>
            <pc:docMk/>
            <pc:sldMk cId="1401598437" sldId="278"/>
            <ac:picMk id="12" creationId="{A4CC18A0-478E-99C5-1C27-4D8FB9433735}"/>
          </ac:picMkLst>
        </pc:picChg>
        <pc:picChg chg="add mod">
          <ac:chgData name="Reut Ezra" userId="6756e8aa-ca02-4b73-85d8-7101255c9d76" providerId="ADAL" clId="{AE866B99-05B2-4D21-8C28-716A41EF8AE9}" dt="2022-06-14T04:47:20.803" v="8263" actId="1076"/>
          <ac:picMkLst>
            <pc:docMk/>
            <pc:sldMk cId="1401598437" sldId="278"/>
            <ac:picMk id="13" creationId="{242FFAA0-918E-6E8E-4C8C-6657076AF26B}"/>
          </ac:picMkLst>
        </pc:picChg>
        <pc:picChg chg="del">
          <ac:chgData name="Reut Ezra" userId="6756e8aa-ca02-4b73-85d8-7101255c9d76" providerId="ADAL" clId="{AE866B99-05B2-4D21-8C28-716A41EF8AE9}" dt="2022-06-13T17:19:59.117" v="7913" actId="478"/>
          <ac:picMkLst>
            <pc:docMk/>
            <pc:sldMk cId="1401598437" sldId="278"/>
            <ac:picMk id="14" creationId="{E4DA98B1-F0D8-FDCB-E7D8-FF3C47B0C277}"/>
          </ac:picMkLst>
        </pc:picChg>
        <pc:picChg chg="del">
          <ac:chgData name="Reut Ezra" userId="6756e8aa-ca02-4b73-85d8-7101255c9d76" providerId="ADAL" clId="{AE866B99-05B2-4D21-8C28-716A41EF8AE9}" dt="2022-06-13T17:19:58.307" v="7912" actId="478"/>
          <ac:picMkLst>
            <pc:docMk/>
            <pc:sldMk cId="1401598437" sldId="278"/>
            <ac:picMk id="16" creationId="{F0CAAC16-2AAC-DDC3-7807-1BFF57C31D27}"/>
          </ac:picMkLst>
        </pc:picChg>
      </pc:sldChg>
      <pc:sldChg chg="addSp delSp modSp add mod">
        <pc:chgData name="Reut Ezra" userId="6756e8aa-ca02-4b73-85d8-7101255c9d76" providerId="ADAL" clId="{AE866B99-05B2-4D21-8C28-716A41EF8AE9}" dt="2022-06-14T05:17:23.127" v="9240" actId="1076"/>
        <pc:sldMkLst>
          <pc:docMk/>
          <pc:sldMk cId="4012758900" sldId="279"/>
        </pc:sldMkLst>
        <pc:spChg chg="mod">
          <ac:chgData name="Reut Ezra" userId="6756e8aa-ca02-4b73-85d8-7101255c9d76" providerId="ADAL" clId="{AE866B99-05B2-4D21-8C28-716A41EF8AE9}" dt="2022-06-14T05:11:57.258" v="8990" actId="20577"/>
          <ac:spMkLst>
            <pc:docMk/>
            <pc:sldMk cId="4012758900" sldId="279"/>
            <ac:spMk id="2" creationId="{28084A96-19E6-A2D0-C413-4ADA8D0D11EE}"/>
          </ac:spMkLst>
        </pc:spChg>
        <pc:spChg chg="mod">
          <ac:chgData name="Reut Ezra" userId="6756e8aa-ca02-4b73-85d8-7101255c9d76" providerId="ADAL" clId="{AE866B99-05B2-4D21-8C28-716A41EF8AE9}" dt="2022-06-14T05:16:21.662" v="9236" actId="6549"/>
          <ac:spMkLst>
            <pc:docMk/>
            <pc:sldMk cId="4012758900" sldId="279"/>
            <ac:spMk id="4" creationId="{EC8651E0-9B42-8D1F-638B-BDE48F322490}"/>
          </ac:spMkLst>
        </pc:spChg>
        <pc:picChg chg="del">
          <ac:chgData name="Reut Ezra" userId="6756e8aa-ca02-4b73-85d8-7101255c9d76" providerId="ADAL" clId="{AE866B99-05B2-4D21-8C28-716A41EF8AE9}" dt="2022-06-14T05:05:35.381" v="8539" actId="478"/>
          <ac:picMkLst>
            <pc:docMk/>
            <pc:sldMk cId="4012758900" sldId="279"/>
            <ac:picMk id="6" creationId="{9EAD2078-144C-5BF5-E02B-D784CF7A2115}"/>
          </ac:picMkLst>
        </pc:picChg>
        <pc:picChg chg="add mod">
          <ac:chgData name="Reut Ezra" userId="6756e8aa-ca02-4b73-85d8-7101255c9d76" providerId="ADAL" clId="{AE866B99-05B2-4D21-8C28-716A41EF8AE9}" dt="2022-06-14T05:17:23.127" v="9240" actId="1076"/>
          <ac:picMkLst>
            <pc:docMk/>
            <pc:sldMk cId="4012758900" sldId="279"/>
            <ac:picMk id="7" creationId="{9F091781-79ED-38E2-053C-9300BA6A5BDE}"/>
          </ac:picMkLst>
        </pc:picChg>
        <pc:picChg chg="del">
          <ac:chgData name="Reut Ezra" userId="6756e8aa-ca02-4b73-85d8-7101255c9d76" providerId="ADAL" clId="{AE866B99-05B2-4D21-8C28-716A41EF8AE9}" dt="2022-06-14T05:05:37.341" v="8540" actId="478"/>
          <ac:picMkLst>
            <pc:docMk/>
            <pc:sldMk cId="4012758900" sldId="279"/>
            <ac:picMk id="8" creationId="{815474BB-39A9-9AD7-4847-95455F0B4389}"/>
          </ac:picMkLst>
        </pc:picChg>
        <pc:picChg chg="del">
          <ac:chgData name="Reut Ezra" userId="6756e8aa-ca02-4b73-85d8-7101255c9d76" providerId="ADAL" clId="{AE866B99-05B2-4D21-8C28-716A41EF8AE9}" dt="2022-06-14T05:05:39.678" v="8541" actId="478"/>
          <ac:picMkLst>
            <pc:docMk/>
            <pc:sldMk cId="4012758900" sldId="279"/>
            <ac:picMk id="13" creationId="{242FFAA0-918E-6E8E-4C8C-6657076AF26B}"/>
          </ac:picMkLst>
        </pc:picChg>
      </pc:sldChg>
      <pc:sldChg chg="addSp delSp modSp add mod">
        <pc:chgData name="Reut Ezra" userId="6756e8aa-ca02-4b73-85d8-7101255c9d76" providerId="ADAL" clId="{AE866B99-05B2-4D21-8C28-716A41EF8AE9}" dt="2022-06-14T05:35:08.622" v="10080" actId="20577"/>
        <pc:sldMkLst>
          <pc:docMk/>
          <pc:sldMk cId="1200131134" sldId="280"/>
        </pc:sldMkLst>
        <pc:spChg chg="mod">
          <ac:chgData name="Reut Ezra" userId="6756e8aa-ca02-4b73-85d8-7101255c9d76" providerId="ADAL" clId="{AE866B99-05B2-4D21-8C28-716A41EF8AE9}" dt="2022-06-14T05:18:17.359" v="9277" actId="255"/>
          <ac:spMkLst>
            <pc:docMk/>
            <pc:sldMk cId="1200131134" sldId="280"/>
            <ac:spMk id="2" creationId="{28084A96-19E6-A2D0-C413-4ADA8D0D11EE}"/>
          </ac:spMkLst>
        </pc:spChg>
        <pc:spChg chg="mod">
          <ac:chgData name="Reut Ezra" userId="6756e8aa-ca02-4b73-85d8-7101255c9d76" providerId="ADAL" clId="{AE866B99-05B2-4D21-8C28-716A41EF8AE9}" dt="2022-06-14T05:35:08.622" v="10080" actId="20577"/>
          <ac:spMkLst>
            <pc:docMk/>
            <pc:sldMk cId="1200131134" sldId="280"/>
            <ac:spMk id="4" creationId="{EC8651E0-9B42-8D1F-638B-BDE48F322490}"/>
          </ac:spMkLst>
        </pc:spChg>
        <pc:picChg chg="add del mod">
          <ac:chgData name="Reut Ezra" userId="6756e8aa-ca02-4b73-85d8-7101255c9d76" providerId="ADAL" clId="{AE866B99-05B2-4D21-8C28-716A41EF8AE9}" dt="2022-06-14T05:25:04.464" v="9591" actId="478"/>
          <ac:picMkLst>
            <pc:docMk/>
            <pc:sldMk cId="1200131134" sldId="280"/>
            <ac:picMk id="6" creationId="{354AFFF8-8C78-A7C4-9F22-CDB7CA943FBD}"/>
          </ac:picMkLst>
        </pc:picChg>
        <pc:picChg chg="del">
          <ac:chgData name="Reut Ezra" userId="6756e8aa-ca02-4b73-85d8-7101255c9d76" providerId="ADAL" clId="{AE866B99-05B2-4D21-8C28-716A41EF8AE9}" dt="2022-06-14T05:18:42.242" v="9315" actId="478"/>
          <ac:picMkLst>
            <pc:docMk/>
            <pc:sldMk cId="1200131134" sldId="280"/>
            <ac:picMk id="7" creationId="{9F091781-79ED-38E2-053C-9300BA6A5BDE}"/>
          </ac:picMkLst>
        </pc:picChg>
        <pc:picChg chg="add mod">
          <ac:chgData name="Reut Ezra" userId="6756e8aa-ca02-4b73-85d8-7101255c9d76" providerId="ADAL" clId="{AE866B99-05B2-4D21-8C28-716A41EF8AE9}" dt="2022-06-14T05:26:02.468" v="9594" actId="1076"/>
          <ac:picMkLst>
            <pc:docMk/>
            <pc:sldMk cId="1200131134" sldId="280"/>
            <ac:picMk id="9" creationId="{257408C2-2F33-10C0-9D5A-404BC5DB6BD8}"/>
          </ac:picMkLst>
        </pc:picChg>
      </pc:sldChg>
      <pc:sldChg chg="addSp delSp modSp add mod">
        <pc:chgData name="Reut Ezra" userId="6756e8aa-ca02-4b73-85d8-7101255c9d76" providerId="ADAL" clId="{AE866B99-05B2-4D21-8C28-716A41EF8AE9}" dt="2022-06-14T05:33:07.733" v="9985" actId="1076"/>
        <pc:sldMkLst>
          <pc:docMk/>
          <pc:sldMk cId="2150896723" sldId="281"/>
        </pc:sldMkLst>
        <pc:spChg chg="mod">
          <ac:chgData name="Reut Ezra" userId="6756e8aa-ca02-4b73-85d8-7101255c9d76" providerId="ADAL" clId="{AE866B99-05B2-4D21-8C28-716A41EF8AE9}" dt="2022-06-14T05:29:15.975" v="9742" actId="20577"/>
          <ac:spMkLst>
            <pc:docMk/>
            <pc:sldMk cId="2150896723" sldId="281"/>
            <ac:spMk id="2" creationId="{28084A96-19E6-A2D0-C413-4ADA8D0D11EE}"/>
          </ac:spMkLst>
        </pc:spChg>
        <pc:spChg chg="mod">
          <ac:chgData name="Reut Ezra" userId="6756e8aa-ca02-4b73-85d8-7101255c9d76" providerId="ADAL" clId="{AE866B99-05B2-4D21-8C28-716A41EF8AE9}" dt="2022-06-14T05:31:53.847" v="9981" actId="20577"/>
          <ac:spMkLst>
            <pc:docMk/>
            <pc:sldMk cId="2150896723" sldId="281"/>
            <ac:spMk id="4" creationId="{EC8651E0-9B42-8D1F-638B-BDE48F322490}"/>
          </ac:spMkLst>
        </pc:spChg>
        <pc:picChg chg="add mod">
          <ac:chgData name="Reut Ezra" userId="6756e8aa-ca02-4b73-85d8-7101255c9d76" providerId="ADAL" clId="{AE866B99-05B2-4D21-8C28-716A41EF8AE9}" dt="2022-06-14T05:33:07.733" v="9985" actId="1076"/>
          <ac:picMkLst>
            <pc:docMk/>
            <pc:sldMk cId="2150896723" sldId="281"/>
            <ac:picMk id="6" creationId="{971E01AC-A253-983C-3477-8365085E986B}"/>
          </ac:picMkLst>
        </pc:picChg>
        <pc:picChg chg="del">
          <ac:chgData name="Reut Ezra" userId="6756e8aa-ca02-4b73-85d8-7101255c9d76" providerId="ADAL" clId="{AE866B99-05B2-4D21-8C28-716A41EF8AE9}" dt="2022-06-14T05:29:10.654" v="9731" actId="478"/>
          <ac:picMkLst>
            <pc:docMk/>
            <pc:sldMk cId="2150896723" sldId="281"/>
            <ac:picMk id="9" creationId="{257408C2-2F33-10C0-9D5A-404BC5DB6BD8}"/>
          </ac:picMkLst>
        </pc:picChg>
      </pc:sldChg>
      <pc:sldChg chg="addSp delSp modSp add mod">
        <pc:chgData name="Reut Ezra" userId="6756e8aa-ca02-4b73-85d8-7101255c9d76" providerId="ADAL" clId="{AE866B99-05B2-4D21-8C28-716A41EF8AE9}" dt="2022-06-14T05:39:56.900" v="10397" actId="1076"/>
        <pc:sldMkLst>
          <pc:docMk/>
          <pc:sldMk cId="2916623439" sldId="282"/>
        </pc:sldMkLst>
        <pc:spChg chg="mod">
          <ac:chgData name="Reut Ezra" userId="6756e8aa-ca02-4b73-85d8-7101255c9d76" providerId="ADAL" clId="{AE866B99-05B2-4D21-8C28-716A41EF8AE9}" dt="2022-06-14T05:35:27.925" v="10092" actId="20577"/>
          <ac:spMkLst>
            <pc:docMk/>
            <pc:sldMk cId="2916623439" sldId="282"/>
            <ac:spMk id="2" creationId="{28084A96-19E6-A2D0-C413-4ADA8D0D11EE}"/>
          </ac:spMkLst>
        </pc:spChg>
        <pc:spChg chg="mod">
          <ac:chgData name="Reut Ezra" userId="6756e8aa-ca02-4b73-85d8-7101255c9d76" providerId="ADAL" clId="{AE866B99-05B2-4D21-8C28-716A41EF8AE9}" dt="2022-06-14T05:39:00.587" v="10394" actId="20577"/>
          <ac:spMkLst>
            <pc:docMk/>
            <pc:sldMk cId="2916623439" sldId="282"/>
            <ac:spMk id="4" creationId="{EC8651E0-9B42-8D1F-638B-BDE48F322490}"/>
          </ac:spMkLst>
        </pc:spChg>
        <pc:picChg chg="del">
          <ac:chgData name="Reut Ezra" userId="6756e8aa-ca02-4b73-85d8-7101255c9d76" providerId="ADAL" clId="{AE866B99-05B2-4D21-8C28-716A41EF8AE9}" dt="2022-06-14T05:35:21.900" v="10083" actId="478"/>
          <ac:picMkLst>
            <pc:docMk/>
            <pc:sldMk cId="2916623439" sldId="282"/>
            <ac:picMk id="6" creationId="{971E01AC-A253-983C-3477-8365085E986B}"/>
          </ac:picMkLst>
        </pc:picChg>
        <pc:picChg chg="add mod">
          <ac:chgData name="Reut Ezra" userId="6756e8aa-ca02-4b73-85d8-7101255c9d76" providerId="ADAL" clId="{AE866B99-05B2-4D21-8C28-716A41EF8AE9}" dt="2022-06-14T05:39:56.900" v="10397" actId="1076"/>
          <ac:picMkLst>
            <pc:docMk/>
            <pc:sldMk cId="2916623439" sldId="282"/>
            <ac:picMk id="7" creationId="{36C192E9-0958-3B23-FE9E-46A3E435435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9E865E-004F-3C8E-454D-A300D393E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24C7142-2059-77EA-4861-81E761424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3763E83-0ECC-E9A0-D516-3F583831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D70-95E5-4289-A024-70478D50ACAC}" type="datetimeFigureOut">
              <a:rPr lang="he-IL" smtClean="0"/>
              <a:t>י"א/אדר א/תשפ"ד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446D982-E21E-6B6B-F627-2EF340B7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DD9BA9C-54A8-1612-F626-7944A91D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7CC4-D0BE-40ED-8DD6-6F278ED006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125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FAF8551-94CC-340D-87CF-E0925E372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13E6BFE-FEC5-7B6A-DEBB-090236DD0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2763134-DEB3-0D60-6BF0-3D216EDC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D70-95E5-4289-A024-70478D50ACAC}" type="datetimeFigureOut">
              <a:rPr lang="he-IL" smtClean="0"/>
              <a:t>י"א/אדר א/תשפ"ד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31CF36D-6DE7-D9A1-D4AF-E702259A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6B01552-5780-F690-432A-CD2F06826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7CC4-D0BE-40ED-8DD6-6F278ED006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364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E343C1F1-C024-72DD-6298-D92D3E5016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1901E57-9750-3924-10A7-F40592C41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8D596F9-5D4D-5CE1-BB63-06AE39A1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D70-95E5-4289-A024-70478D50ACAC}" type="datetimeFigureOut">
              <a:rPr lang="he-IL" smtClean="0"/>
              <a:t>י"א/אדר א/תשפ"ד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6761AD8-9EAB-80D6-FCED-F716EEADE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5762DB1-4BF5-C091-BC0A-305D322E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7CC4-D0BE-40ED-8DD6-6F278ED006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890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E9678A3-A3CB-9E07-3E1E-1A489DC8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34058E7-8826-E2B0-9C62-01DE4CB35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A41B800-EA68-56D0-81FF-7B4B79CDB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D70-95E5-4289-A024-70478D50ACAC}" type="datetimeFigureOut">
              <a:rPr lang="he-IL" smtClean="0"/>
              <a:t>י"א/אדר א/תשפ"ד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B55931B-60D7-259D-5EC8-2EBE5DAC5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66D2299-AAD7-262F-B86C-C1162483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7CC4-D0BE-40ED-8DD6-6F278ED006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924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1BE7B81-1F82-61AB-E8E3-810F11081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F377AF5-717E-F12A-77F4-B762A6215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12BE1B4-9028-0BFB-7320-467C3B4C0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D70-95E5-4289-A024-70478D50ACAC}" type="datetimeFigureOut">
              <a:rPr lang="he-IL" smtClean="0"/>
              <a:t>י"א/אדר א/תשפ"ד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11E99E0-A8EA-F3FE-941E-0D5022C03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EF90F7E-24E4-BD95-D7FC-A0E91B6F0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7CC4-D0BE-40ED-8DD6-6F278ED006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585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1F40BB9-D65F-2E9F-B9D1-0BFF272B5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08BD594-45BB-E679-E0B5-6700511E7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A8BAB80-39DB-A582-7779-F99FE334F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9164B2E-60F4-7878-9421-02A4A1FBF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D70-95E5-4289-A024-70478D50ACAC}" type="datetimeFigureOut">
              <a:rPr lang="he-IL" smtClean="0"/>
              <a:t>י"א/אדר א/תשפ"ד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6926C1D-CF35-50B5-1DC9-22E9DF28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E598D8C-5D34-4A8E-9D99-E6E0F82CE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7CC4-D0BE-40ED-8DD6-6F278ED006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892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65B90B-F98D-3717-EE5B-6CDEF4403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2F6A963-6DE8-41B3-33BF-C0A906A60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80AE4A8-E523-0937-247C-BBF015205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45236AA-4F0B-A24E-E2FD-CFD0C6F39D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99AA13A-37C2-2A36-B13F-F6E9626060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FABBFD2-A17E-349A-0608-60DDAE28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D70-95E5-4289-A024-70478D50ACAC}" type="datetimeFigureOut">
              <a:rPr lang="he-IL" smtClean="0"/>
              <a:t>י"א/אדר א/תשפ"ד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A569C58-C76F-F3BF-0830-F8245CC8B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13767C0-4FC5-F434-D5B7-09F58355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7CC4-D0BE-40ED-8DD6-6F278ED006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215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DA31E50-0C65-ADF4-F0B7-0270A593F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561B405-E5CE-604D-3BAA-79D072573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D70-95E5-4289-A024-70478D50ACAC}" type="datetimeFigureOut">
              <a:rPr lang="he-IL" smtClean="0"/>
              <a:t>י"א/אדר א/תשפ"ד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4A106A43-9F0E-1B59-036B-CA52C5D08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AE2532AD-F16D-783C-4C37-E3883424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7CC4-D0BE-40ED-8DD6-6F278ED006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187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A5D418F2-FBE7-0CE3-CD51-A9BF66DF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D70-95E5-4289-A024-70478D50ACAC}" type="datetimeFigureOut">
              <a:rPr lang="he-IL" smtClean="0"/>
              <a:t>י"א/אדר א/תשפ"ד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234E0AD-C169-5A12-BC7D-CC85BF6FC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341D6EB-6C9A-0BB1-8632-76A970AB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7CC4-D0BE-40ED-8DD6-6F278ED006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5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2242CDB-1875-927D-C85A-02C350AB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0046020-3AA1-6DFF-03B1-512CB009F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D92A956-1620-0B48-C6E5-15C9DA12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B4B1B9C-2AFD-C296-0AC9-3A568D0E2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D70-95E5-4289-A024-70478D50ACAC}" type="datetimeFigureOut">
              <a:rPr lang="he-IL" smtClean="0"/>
              <a:t>י"א/אדר א/תשפ"ד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0C7C6C7-437F-2F77-EDB7-BA90E0A5A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75356FB-C5DB-8A7D-37DE-08729422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7CC4-D0BE-40ED-8DD6-6F278ED006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451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BBD859-B854-2881-704C-CC39F070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84F6B904-5F48-7C7C-CCB4-5EEA60361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CEB0938-E825-0D0C-258B-C3952571F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D8B3C45-3B81-1423-6718-7A5121E6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D70-95E5-4289-A024-70478D50ACAC}" type="datetimeFigureOut">
              <a:rPr lang="he-IL" smtClean="0"/>
              <a:t>י"א/אדר א/תשפ"ד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DE7A4D7-94CD-8D9A-87F7-C70A50CB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980AD68-44DD-87FD-F955-D4A15C56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7CC4-D0BE-40ED-8DD6-6F278ED006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093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4F0538C-C598-7C68-2793-E98F69D91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8F8A653-757B-9D0C-EA93-C1A202523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0EC3987-11F3-8692-229A-B7EC96AA0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1AD70-95E5-4289-A024-70478D50ACAC}" type="datetimeFigureOut">
              <a:rPr lang="he-IL" smtClean="0"/>
              <a:t>י"א/אדר א/תשפ"ד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1EE1FB9-4024-451E-70EE-10D4FB799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36B3B20-5486-45F2-3FA0-95C3F2005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F7CC4-D0BE-40ED-8DD6-6F278ED006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8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8EC759-5F65-0902-575D-97B7FF2D10A5}"/>
              </a:ext>
            </a:extLst>
          </p:cNvPr>
          <p:cNvSpPr/>
          <p:nvPr/>
        </p:nvSpPr>
        <p:spPr>
          <a:xfrm>
            <a:off x="1853749" y="2001079"/>
            <a:ext cx="811127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6600" b="1" dirty="0">
                <a:ln w="13462">
                  <a:solidFill>
                    <a:srgbClr val="2B95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</a:rPr>
              <a:t>מטרות – הלסינקי</a:t>
            </a:r>
          </a:p>
          <a:p>
            <a:pPr algn="ctr"/>
            <a:r>
              <a:rPr lang="he-IL" sz="6600" b="1" dirty="0">
                <a:ln w="13462">
                  <a:solidFill>
                    <a:srgbClr val="2B95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</a:rPr>
              <a:t>פתיחת מחקר חדש</a:t>
            </a:r>
          </a:p>
          <a:p>
            <a:pPr algn="ctr"/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David" panose="020E0502060401010101" pitchFamily="34" charset="-79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C89132-CF0A-C36C-86E2-1845737DA20D}"/>
              </a:ext>
            </a:extLst>
          </p:cNvPr>
          <p:cNvSpPr/>
          <p:nvPr/>
        </p:nvSpPr>
        <p:spPr>
          <a:xfrm>
            <a:off x="3752387" y="5498048"/>
            <a:ext cx="43140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</a:rPr>
              <a:t>- מצגת הדרכה לחוקר -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5ED15C1B-82E6-8B3A-0BB5-298842ED2E6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9" y="151878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12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390690" y="392086"/>
            <a:ext cx="72426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פתיחת בקשה למחקר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313043" y="1525267"/>
            <a:ext cx="11397981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הוספת חוקר משנה: </a:t>
            </a:r>
            <a:r>
              <a:rPr lang="en-US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•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he-I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על מנת להוסיף חוקר משנה חדש שאינו ברשימה, יש לבחור באפשרות </a:t>
            </a:r>
            <a:r>
              <a:rPr lang="en-US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 'הוספת חוקר משנה חדש’ ולמלא את פרטי החוקר.</a:t>
            </a:r>
          </a:p>
          <a:p>
            <a:pPr algn="r" rtl="1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בלחיצה על אישור תתבקשו להוסיף מסמך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GCP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בתוקף ותישלח בקשה לרכזת הועדה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לאשר את המשתמש החדש</a:t>
            </a:r>
            <a:r>
              <a:rPr lang="he-I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r" rtl="1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לאחר אישור הרכזת יתקבל מייל המאשר את הוספת החוקר וניתן יהיה להוסיף אותו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מרשימת חוקרי המשנה .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he-IL" sz="200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C6D414B-40F7-479E-1DB4-620D9E7B6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15" y="4781271"/>
            <a:ext cx="3845964" cy="1254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67A52321-A66C-B254-0B78-DC4302315E1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7" y="238205"/>
            <a:ext cx="1552823" cy="140374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76686D7-5A76-63D8-0093-24286B202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105" y="4712625"/>
            <a:ext cx="3845964" cy="1564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C90D45B-EE8A-2754-FA8B-DE418D4C0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52" y="4064278"/>
            <a:ext cx="3481037" cy="268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390690" y="392086"/>
            <a:ext cx="72426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פתיחת בקשה למחקר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638778" y="1242980"/>
            <a:ext cx="11397981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הוספת מוצר מחקר:</a:t>
            </a:r>
            <a:r>
              <a:rPr lang="en-US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he-I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בלחיצה על כפתור 'הוסף מוצר' נפתח חלון צף להוספת פרטי המוצר.</a:t>
            </a:r>
            <a:r>
              <a:rPr lang="en-US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חובה למלא שם תכשיר אחד לפחות (גנרי / מסחרי / קוד), כאשר במידה ואחד השמות לא קיים לתכשיר יש להשאיר את </a:t>
            </a:r>
            <a:r>
              <a:rPr lang="en-US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 השדה ריק. </a:t>
            </a:r>
            <a:r>
              <a:rPr lang="en-US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 השם שיופיע בטפסים השונים הינו השם המסחרי ובמידה ולא הוזן שם מסחרי, יופיע השם הגנרי. </a:t>
            </a:r>
            <a:r>
              <a:rPr lang="en-US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 במידה והוזן שם קוד בלבד, הוא זה שיופיע בטפסים השונים. </a:t>
            </a: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CDEF32-A8EA-EA4C-5CCA-C00E61546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49" y="3520618"/>
            <a:ext cx="4329404" cy="3253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D8C1C5F-D921-1AE4-00F0-FE00082AF9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8" y="284400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28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390690" y="392086"/>
            <a:ext cx="72426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פתיחת בקשה למחקר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397009" y="1452421"/>
            <a:ext cx="11397981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בחירת יזם למחקר: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יש לבחור את היזם מהרשימה הנפתחת בלחיצה על כפתור 'הוספת יזם הניסוי'.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במידה ויזם המחקר אינו מופיע ברשימה ניתן להגיש בקשה להוספת יזם חדש ע"י לחיצה על כפתור 'בקשה להוספת יזם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חדש'.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יש לסמן האם היזם החדש הינו חברה או אדם פרטי ולמלא את השדות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הנדרשים בהתאם. 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לאחר לחיצה על אישור תוגש הבקשה לרכזת הועדה ולאחר קבלת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האישור במייל על הוספת היזם ניתן יהיה לבחור את היזם מהרשימה.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A30B64-C957-D0AB-9626-A6C861821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1" t="8970" r="3019"/>
          <a:stretch/>
        </p:blipFill>
        <p:spPr>
          <a:xfrm>
            <a:off x="205786" y="2911588"/>
            <a:ext cx="4773336" cy="1610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317483E3-6934-4B0E-64CE-51C48A06E7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6" y="151493"/>
            <a:ext cx="1552823" cy="140374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24CADB3-CCD0-3017-333B-2B7A8F356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57" y="4661650"/>
            <a:ext cx="4050263" cy="2044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2518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390690" y="392086"/>
            <a:ext cx="72426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פתיחת בקשה למחקר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245796" y="1555623"/>
            <a:ext cx="1139798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לשונית מידע על דגימות: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במידה וסומן בלשונית נתוני המחקר / בחלון הבקשה למחקר הראשוני כי הניסוי כולל דגימות ,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תתווסף הלשונית מידע על דגימות.</a:t>
            </a: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במידה ומסמנים מחדש שהניסוי אינו כולל דגימות –  לשונית זו והתוכן שהוכנס בה יימחקו.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508FC72B-196B-72F1-B103-C6AB45201F1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6" y="272525"/>
            <a:ext cx="1552823" cy="1403745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D168F508-FEC5-2256-CB76-23B13568D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81" y="3494615"/>
            <a:ext cx="5959637" cy="327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94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390690" y="392086"/>
            <a:ext cx="72426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פתיחת בקשה למחקר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544375" y="1654547"/>
            <a:ext cx="1139798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לשונית מסמכים וגרסאות: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יש לצרף בכל חלק את המסמכים הנדרשים לפי סוג המחקר.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BC6A37-F3C4-9587-D6C7-CA240D88B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19" y="2637178"/>
            <a:ext cx="5293365" cy="3644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5E60DE9D-A7EC-C49E-0C40-51A31CDFB3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4" y="192721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36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712893" y="392086"/>
            <a:ext cx="65982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פתיחת בקשה למחקר</a:t>
            </a:r>
            <a:endParaRPr lang="en-US" sz="60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794019" y="1508876"/>
            <a:ext cx="11397981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לשונית מסמכים וגרסאות: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הוספת פרוטוקול מחקר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תחילה יש לצרף את תקציר הפרוטוקול, ניתן לצרף את התקציר כקובץ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מצורף או ליצור אותו על גבי התוכנה.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במידה והתקציר הינו בקובץ מצורף עליו להיות במסמך מסוג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Word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ולהכיל מלל בלבד.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(ללא טבלאות, כותרות ומקטעים).</a:t>
            </a:r>
          </a:p>
          <a:p>
            <a:pPr algn="r" rtl="1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לאחר מכן יש לצרף את פרוטוקול המחקר באמצעות לחיצה על כפתור 'פרוטוקול המחקר'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D5757-BB18-838F-4C83-2AA6A3F99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95" y="1743289"/>
            <a:ext cx="3769234" cy="1163525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F2C86A-A53A-BF3E-3442-FC7017F36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95" y="5524120"/>
            <a:ext cx="3987014" cy="1163525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EC5001-9E35-0D24-F640-476B6DB79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78" y="3141562"/>
            <a:ext cx="3366668" cy="2288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042746D3-0A3F-2695-2154-370E8CCC5F3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95" y="104796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61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712893" y="392086"/>
            <a:ext cx="65982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פתיחת בקשה למחקר</a:t>
            </a:r>
            <a:endParaRPr lang="en-US" sz="60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461507" y="1555623"/>
            <a:ext cx="11397981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לשונית מסמכים וגרסאות: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הוספת טופס הסכמה</a:t>
            </a:r>
          </a:p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יש למלא תחילה את הפרטים אודות הטופס ,כולל שפה וסוג ולאחר מכן בלחיצה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על 'אישור' ניתן לצרף את הטופס הרלוונטי.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בטופס הסכמה בשפה העברית ניתן לבחור אם למלא את הטופס על גבי התוכנה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או לצרף את הטופס כקובץ מצורף.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בשאר השפות יש תמיד לצרף את הטופס כקובץ מצורף.</a:t>
            </a:r>
            <a:endParaRPr lang="he-I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E2CFCE-2935-856F-96BD-B67F175FB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78" y="1880056"/>
            <a:ext cx="3780745" cy="1162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77EDAD-0BE2-ED6C-DF49-5E471C6B1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53" y="3336767"/>
            <a:ext cx="3911762" cy="2836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A7E6B3C-8644-1B23-D019-2AF685175C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3" y="151878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30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712893" y="392086"/>
            <a:ext cx="65982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פתיחת בקשה למחקר</a:t>
            </a:r>
            <a:endParaRPr lang="en-US" sz="60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462100" y="1193403"/>
            <a:ext cx="11397981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הוספת מסמכים נוספים: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מסמכי המחקר:</a:t>
            </a:r>
          </a:p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במידה וקיימים מסמכים נוספים הקשורים למחקר שצריכים להתווסף להגשת הבקשה, ניתן לצרף אותם בעזרת לחיצה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על כפתור 'מסמכי המחקר’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בחלונית שתיפתח ניתן לראות את מסמכי המחקר הקיימים ואת הסטטוס הנוכחי שלהם (בשלב זה 'בעריכה')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ובנוסף ניתן לצרף מסמכים נוספים ע"י לחיצה על כפתור 'מסמך חדש' / 'יבוא קבצים מרובים' </a:t>
            </a:r>
            <a:endParaRPr lang="he-I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104D9-4FE3-F1FD-3D90-BBD2277EA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20" y="3862021"/>
            <a:ext cx="5780151" cy="1356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28983D-1EAE-EDFB-C663-9A8799344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41" y="5412875"/>
            <a:ext cx="6489954" cy="1293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531E37E-F4B9-376F-D849-E5C0A20B565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45" y="198044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89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712893" y="392086"/>
            <a:ext cx="65982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פתיחת בקשה למחקר</a:t>
            </a:r>
            <a:endParaRPr lang="en-US" sz="60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397009" y="1515700"/>
            <a:ext cx="11397981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לשונית נתונים נוספים: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במידה ובניסוי יש צורך במודעת פרסום ייפתחו השדות הבאים.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לאחר מילוי השדות והגשת המחקר יופק טופס 10 אשר יתווסף לחבילת ההגשה של המחקר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ניתן יהיה לראות את הטופס במסמכי המחקר.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שאלון ליזם: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שאלון זה מופיע במחקרים מסוג תכשיר או אמ"ר בלבד ועוזר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לקבוע סיווג למחקר – מיוחד /לא מיוחד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השאלון מתעדכן לפי התשובות שניתנות.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E528BD-4B26-E87B-1360-16DE9D27E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15" y="2893266"/>
            <a:ext cx="4547911" cy="3150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5BC94FA9-16E6-AF2C-366C-0F84978BC29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111955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42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390690" y="392086"/>
            <a:ext cx="72426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פתיחת בקשה למחקר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551063" y="1774178"/>
            <a:ext cx="11397981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לשונית האצלת סמכויות: </a:t>
            </a:r>
            <a:endParaRPr lang="en-US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האצלת סמכויות במחקר יכולה להיעשות רק דרך המשתמש של החוקר הראשי. 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יש לבחור את שם המשתמש לו רוצים להאציל סמכות במחקר ולמלא את השדות השונים.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המחקר יתווסף לרשימת המחקרים של המשתמש לו הואצלה הסמכות והוא יוכל לעשות בהם פעולות ,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בהתאם להרשאה שניתנה לו.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AA47D3-2169-E457-D635-FB3E35215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63" y="3866321"/>
            <a:ext cx="4635298" cy="2802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8D20B4F-D657-FC85-E36B-EF985414238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3" y="74933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11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ABB8B0-0546-7E30-B4AD-72B4DD6D27E0}"/>
              </a:ext>
            </a:extLst>
          </p:cNvPr>
          <p:cNvSpPr txBox="1"/>
          <p:nvPr/>
        </p:nvSpPr>
        <p:spPr>
          <a:xfrm>
            <a:off x="2155519" y="2286001"/>
            <a:ext cx="9097346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תוכנת 'מטרות – הלסינקי' הינה תוכנה שמסייעת בניהול המחקרים הקליניים השונים המתקיימים במוסד הרפואי ומקשרת בין החוקר לבין הועדה המוסדית.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בעזרת התוכנה יכול החוקר לפתוח בקשה לקיום מחקר חדש, להגיש בקשות שונות הקשורות למחקרים קיימים, לדווח על אירועים הקשורים למחקר ואף לסגור את המחקר בעת הצורך.</a:t>
            </a: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ועדת הלסינקי המוסדית דנה בבקשות החוקרים ובאירועים השונים שמדווחים לה ויכולה לקיים את הדיון ולהחזיר את תשובתה לחוקר על גבי התוכנה.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בעזרת התוכנה כל מסמכי המחקר מאוגדים יחד וניתן לראות בצורה נוחה בכל זמן נתון את האירועים השונים שהתרחשו במחקר מעת פתיחתו ולעקוב בקלות אחר המסמכים המעודכנים ביותר הקשורים למחקר .</a:t>
            </a: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40D374-301B-DA91-537A-CE9BF91CE5F1}"/>
              </a:ext>
            </a:extLst>
          </p:cNvPr>
          <p:cNvSpPr/>
          <p:nvPr/>
        </p:nvSpPr>
        <p:spPr>
          <a:xfrm>
            <a:off x="3715566" y="392086"/>
            <a:ext cx="45929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</a:rPr>
              <a:t>תוכנת</a:t>
            </a:r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 rad="63500"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</a:rPr>
              <a:t> </a:t>
            </a:r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</a:rPr>
              <a:t>מטרות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6381E52-9010-1158-C5F3-9E170DEE298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89" y="244211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0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712893" y="392086"/>
            <a:ext cx="65982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פתיחת בקשה למחקר</a:t>
            </a:r>
            <a:endParaRPr lang="en-US" sz="60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418541" y="1389865"/>
            <a:ext cx="11397981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לשונית אישורים: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בלשונית אישורים ניתן לצפות בכלל האישורים השייכים למחקר כפי שהוזנו על ידי צוות ועדת הלסינקי.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בכפתור </a:t>
            </a:r>
            <a:r>
              <a:rPr lang="he-IL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רשימת כל המסמכים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ניתן לצפות בכלל מסמכי האישורים למחקר שהוטענו בלשונית זו על ידי הועדה.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לאחר אישור המחקר על ידי ועדת הלסינקי ניתן לראות את המסמכים הנדרשים למחקר בהתאם לנהלי משרד</a:t>
            </a: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הבריאות ונהלי המרכז הרפואי.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באחריות צוות ועדת הלסינקי לעדכן את האישורים שהועברו אליה בנוגע לאותו המחקר, כאשר רק לאחר השלמת כלל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המסמכים הנדרשים, תוכל הועדה להפיק טופס 7 (אישור מנהל).</a:t>
            </a: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04AD09-8F9B-436C-1EC1-3C56854D0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94" y="4087242"/>
            <a:ext cx="4697629" cy="237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F4CFED-98D4-F631-F039-07F4F3F4F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276" y="4087242"/>
            <a:ext cx="4525398" cy="237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9ED80C3-4899-1AA9-2720-892F81B54F5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8" y="74933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71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709693" y="392086"/>
            <a:ext cx="66046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b="0" cap="none" spc="0" dirty="0">
                <a:ln w="9525">
                  <a:solidFill>
                    <a:srgbClr val="2B9583"/>
                  </a:solidFill>
                </a:ln>
                <a:solidFill>
                  <a:schemeClr val="tx1"/>
                </a:solidFill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הגשת המחק</a:t>
            </a:r>
            <a:r>
              <a:rPr lang="he-IL" sz="60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ר לוועדה</a:t>
            </a:r>
            <a:endParaRPr lang="en-US" sz="60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397009" y="1679114"/>
            <a:ext cx="11397981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הגשת הבקשה החדשה לוועדה: </a:t>
            </a:r>
          </a:p>
          <a:p>
            <a:pPr algn="r"/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לאחר סיום מילוי כל פרטי המחקר והוספת המסמכים הנדרשים יש ללחוץ על כפתור </a:t>
            </a: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שלח בקשה לשיבוץ בדיון</a:t>
            </a:r>
          </a:p>
          <a:p>
            <a:pPr algn="r"/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בשלב זה המערכת תפיק את המסמכים הנדרשים לצורך הגשת המחקר בהתאם לנתונים שהוזנו  </a:t>
            </a:r>
          </a:p>
          <a:p>
            <a:pPr algn="r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לאחר ההגשה לא ניתן לערוך שינויים נוספים במחקר, על מנת לחזור ולערוך את המחקר ובטרם נחתמו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 מסמכי המחקר- יש ללחוץ על הכפתור </a:t>
            </a: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החזר מחקר למצב עריכה                  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פעולה זו תבטל את הגשת  המחקר ואת המסמכים שהופקו.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'בחתימה על מסמכים'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סטטוס המחקר בשלב זה-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בשלב הבא יש לחתום על מסמכי המחקר שהופקו על מנת שהוועדה תוכל לדון בבקשת המחקר.</a:t>
            </a:r>
          </a:p>
          <a:p>
            <a:pPr algn="r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</a:t>
            </a:r>
            <a:endParaRPr lang="he-IL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1BE405-1AF2-748B-D703-85DBEB58B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672" y="2215981"/>
            <a:ext cx="1076325" cy="39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B3DE2B-C9D8-591E-932F-A636D4114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56" y="2962704"/>
            <a:ext cx="2593643" cy="1640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CC18A0-478E-99C5-1C27-4D8FB9433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50" y="4806051"/>
            <a:ext cx="2593643" cy="1604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DA98B1-F0D8-FDCB-E7D8-FF3C47B0C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536" y="3758138"/>
            <a:ext cx="904303" cy="353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A9530F9A-2BFF-BDE4-392F-EED6A061868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19" y="74933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94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823509" y="392086"/>
            <a:ext cx="63770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b="0" cap="none" spc="0" dirty="0">
                <a:ln w="9525">
                  <a:solidFill>
                    <a:srgbClr val="2B9583"/>
                  </a:solidFill>
                </a:ln>
                <a:solidFill>
                  <a:schemeClr val="tx1"/>
                </a:solidFill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חתימה על מסמכים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162723" y="1525042"/>
            <a:ext cx="11397981" cy="64633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PM7   </a:t>
            </a: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pPr algn="r" rtl="1"/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לאחר שליחת המסמכים לחתימה יישלח דוא"ל לגורמים המיועדים לחתימה .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•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על מנת לחתום על מסמכי המחקר יש להיכנס לאתר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PM7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. ניתן לעשות זאת מחלון התוכנה הראשי,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  או דרך הקישור בדוא"ל שהתקבל.</a:t>
            </a:r>
          </a:p>
          <a:p>
            <a:pPr algn="r" rtl="1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ההתחברות לאתר היא באמצעות שם המשתמש והסיסמה המוגדרים בכניסה למחשב.</a:t>
            </a:r>
          </a:p>
          <a:p>
            <a:pPr algn="r" rtl="1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לאחר שסבב החתימות הושלם , המסמכים החתומים יחזרו לתוכנת מטרות ויופיעו ב</a:t>
            </a:r>
            <a:r>
              <a:rPr lang="he-IL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מסמכי המחקר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, סטטוס המחקר יהפוך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ל'ממתין לשיבוץ לאחר חתימה' והוועדה תוכל לקבוע תאריך לדיון בבקשה.</a:t>
            </a:r>
          </a:p>
          <a:p>
            <a:pPr algn="r" rtl="1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</a:t>
            </a:r>
            <a:endParaRPr lang="he-IL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2FFAA0-918E-6E8E-4C8C-6657076AF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471" y="2532352"/>
            <a:ext cx="600075" cy="371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AD2078-144C-5BF5-E02B-D784CF7A2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77" y="4659683"/>
            <a:ext cx="3984771" cy="1929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5474BB-39A9-9AD7-4847-95455F0B4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117" y="4793156"/>
            <a:ext cx="5123838" cy="1672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33B6880B-6A7F-EACD-F46E-442AE427866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3" y="121297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98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4143586" y="392086"/>
            <a:ext cx="37369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b="0" cap="none" spc="0" dirty="0">
                <a:ln w="9525">
                  <a:solidFill>
                    <a:srgbClr val="2B9583"/>
                  </a:solidFill>
                </a:ln>
                <a:solidFill>
                  <a:schemeClr val="tx1"/>
                </a:solidFill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דיון בוועדה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238406" y="1445561"/>
            <a:ext cx="11397981" cy="67403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שלב הדיון בוועדה</a:t>
            </a:r>
            <a:r>
              <a:rPr lang="he-IL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לאחר שיבוץ המחקר לדיון ישתנה סטטוס המחקר ל</a:t>
            </a: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משובץ לדיון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כאשר הוועדה תדון בבקשה החדשה סטטוס המחקר ישתנה בהתאם להחלטתה: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  מאושר / מאושר בהתניה / לא מאושר</a:t>
            </a:r>
          </a:p>
          <a:p>
            <a:pPr algn="r" rtl="1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ניתן להתחיל במחקר רק כאשר הוא במצב </a:t>
            </a: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מאושר</a:t>
            </a:r>
          </a:p>
          <a:p>
            <a:pPr algn="r" rtl="1"/>
            <a:endParaRPr lang="he-IL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כאשר המחקר </a:t>
            </a: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מאושר בהתניה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יש לבדוק בדיון הועדה ( לשונית חדשה - דיוני הלסינקי) אילו שינויים/מסמכים נוספים  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  נדרשים ע"י הוועדה על מנת לאשר את המחקר.</a:t>
            </a:r>
            <a:endParaRPr lang="he-IL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את המסמכים החדשים יש להגיש דרך לשונית 'דיווח אירועים ובקשות לשינויים'</a:t>
            </a:r>
          </a:p>
          <a:p>
            <a:pPr algn="r" rtl="1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</a:t>
            </a:r>
            <a:endParaRPr lang="he-IL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091781-79ED-38E2-053C-9300BA6A5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462" y="5276591"/>
            <a:ext cx="6759167" cy="1338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C750AF4-3661-D942-AA5E-2187DBD2310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06" y="244644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58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1754545" y="406798"/>
            <a:ext cx="91246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b="0" cap="none" spc="0" dirty="0">
                <a:ln w="9525">
                  <a:solidFill>
                    <a:srgbClr val="2B9583"/>
                  </a:solidFill>
                </a:ln>
                <a:solidFill>
                  <a:schemeClr val="tx1"/>
                </a:solidFill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דיווח אירועים ובקשות לשינויים</a:t>
            </a:r>
            <a:endParaRPr lang="en-US" sz="60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66203" y="1853968"/>
            <a:ext cx="11397981" cy="59400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לשונית דיווח אירועים ובקשות לשינויים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קיימת רק במחקרים שנדונו לפחות פעם אחת בוועדה.</a:t>
            </a:r>
          </a:p>
          <a:p>
            <a:pPr algn="r" rtl="1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תיקונים למחקרים שמאושרים בהתניה יבוצעו דרך לשונית זו .</a:t>
            </a:r>
          </a:p>
          <a:p>
            <a:pPr algn="r" rtl="1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בהמשך ולאורך כל המחקר לשונית זו משמשת להגשת בקשות לוועדה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ודיווח אירועים המתרחשים במחקר . 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טופס 12 מאוגד – חלק מהבקשות ניתן להגיש יחד כטופס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מאוגד .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 rtl="1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לאחר הגשת בקשה או אירוע יש לחתום על טפסי הבקשה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ב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PM7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על מנת שהוועדה תוכל לדון בהם.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</a:t>
            </a:r>
            <a:endParaRPr lang="he-I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1AD6E9F-4EC8-4397-4FDC-6F707B050C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" y="42447"/>
            <a:ext cx="1552823" cy="140374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97D10E0-206B-5946-F7DA-3D36B770C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16" y="2555477"/>
            <a:ext cx="45339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31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076894" y="386607"/>
            <a:ext cx="8255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9525">
                  <a:solidFill>
                    <a:srgbClr val="2B9583"/>
                  </a:solidFill>
                </a:ln>
                <a:solidFill>
                  <a:schemeClr val="tx1"/>
                </a:solidFill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דיווח אירועים ובקשות לשינויים</a:t>
            </a:r>
            <a:endParaRPr lang="en-US" sz="54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0" y="1343855"/>
            <a:ext cx="11397981" cy="65556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לשונית דיווח אירועים ובקשות לשינויים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האירועים והדיווחים בלשונית זו:</a:t>
            </a:r>
          </a:p>
          <a:p>
            <a:pPr algn="r" rtl="1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-  אירועים חריגים רציניים ותופעות לוואי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-  דיווח תקופתי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-  עדכון מספר משתתפים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-  גרסה חדשה לחוברת לחוקר/ טופס 11/ כתב הסכמה/ מסמך איכות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פרוטוקול המחקר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-  דיווח על חריגה מפרוטוקול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-  דיווח על פטירת משתתף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-  דיווח בטיחות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-  בקשה להארכה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- הגשת דוח סיום מחקר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-  החלפת אישר קשר / חוקר ראשי / חוקרי משנה / יזם / יצרן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-  הוספה של טופס חדש – הסכמה / חוברת לחוקר / מסמך איכות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-  תוספת לפרוטוקול / טופס הסכמה / חוברת לחוקר     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</a:t>
            </a:r>
            <a:endParaRPr lang="he-I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1AD6E9F-4EC8-4397-4FDC-6F707B050C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1" y="151878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1884159" y="392086"/>
            <a:ext cx="8255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9525">
                  <a:solidFill>
                    <a:srgbClr val="2B9583"/>
                  </a:solidFill>
                </a:ln>
                <a:solidFill>
                  <a:schemeClr val="tx1"/>
                </a:solidFill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דיווח אירועים ובקשות לשינויים</a:t>
            </a:r>
            <a:endParaRPr lang="en-US" sz="54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418541" y="1493241"/>
            <a:ext cx="11397981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אירועים חריגים רציניים (</a:t>
            </a:r>
            <a:r>
              <a:rPr lang="en-US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SAE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) ותופעות לוואי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(טופס 13)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יש לדווח בתוך 48 שעות לוועדה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כפתור הצג מסמך – קיים בכל סוג דיווח ומאפשר לראות תצוגה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מקדימה של המסמך שיוגש לוועדה.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בסיום מילוי הדיווח יש לשלוח את הדיווח לחתימה דיגיטלית (במרכזים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בהם קיים) ולחתום במערכת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PM7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על הדיווח.</a:t>
            </a:r>
          </a:p>
          <a:p>
            <a:pPr algn="r" rtl="1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   </a:t>
            </a:r>
            <a:r>
              <a:rPr lang="he-I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יציאה ללא דיווח לוועדה תשמור את הנתונים שהוכנסו וניתן יהיה לחזור</a:t>
            </a:r>
            <a:r>
              <a:rPr lang="en-US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 ולערוך את הדיווח בטרם שליחתו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1AD6E9F-4EC8-4397-4FDC-6F707B050C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45"/>
            <a:ext cx="1552823" cy="140374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96E4B3B-49A2-26A7-326A-FC6AF9700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0" y="2543023"/>
            <a:ext cx="5021206" cy="4016966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3ECBB26-9C2D-B49D-E310-05DF0F58B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531" y="3057525"/>
            <a:ext cx="5143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78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1884159" y="392086"/>
            <a:ext cx="8255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9525">
                  <a:solidFill>
                    <a:srgbClr val="2B9583"/>
                  </a:solidFill>
                </a:ln>
                <a:solidFill>
                  <a:schemeClr val="tx1"/>
                </a:solidFill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דיווח אירועים ובקשות לשינויים</a:t>
            </a:r>
            <a:endParaRPr lang="en-US" sz="54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418541" y="1493241"/>
            <a:ext cx="1139798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כפתור הצג מסמך: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מאפשר לראות את המסמך שיישלח לוועדה בטרם שליחתו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en-US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1AD6E9F-4EC8-4397-4FDC-6F707B050C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1" y="13378"/>
            <a:ext cx="1552823" cy="140374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3ECBB26-9C2D-B49D-E310-05DF0F58B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359" y="1504305"/>
            <a:ext cx="514350" cy="37147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D2FF7A5-C7BE-65DA-92ED-D03873D89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86" y="1504305"/>
            <a:ext cx="5601381" cy="51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60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096194" y="445093"/>
            <a:ext cx="8255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9525">
                  <a:solidFill>
                    <a:srgbClr val="2B9583"/>
                  </a:solidFill>
                </a:ln>
                <a:solidFill>
                  <a:schemeClr val="tx1"/>
                </a:solidFill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דיווח אירועים ובקשות לשינויים</a:t>
            </a:r>
            <a:endParaRPr lang="en-US" sz="54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313061" y="1965630"/>
            <a:ext cx="1139798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ביצוע דיווח תקופתי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בהתאם לדרישת הוועדה יש להגיש דיווח תקופתי על הניסוי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ניתן להגיש את הדיווח דרך התוכנה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1AD6E9F-4EC8-4397-4FDC-6F707B050C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1" y="204886"/>
            <a:ext cx="1552823" cy="140374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369E689-9F13-3E7B-9C3A-E7FD5325E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84" y="2187088"/>
            <a:ext cx="4823191" cy="427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33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1884159" y="392086"/>
            <a:ext cx="8255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9525">
                  <a:solidFill>
                    <a:srgbClr val="2B9583"/>
                  </a:solidFill>
                </a:ln>
                <a:solidFill>
                  <a:schemeClr val="tx1"/>
                </a:solidFill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דיווח אירועים ובקשות לשינויים</a:t>
            </a:r>
            <a:endParaRPr lang="en-US" sz="54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313061" y="1965630"/>
            <a:ext cx="1139798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מסמך תוספת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תוספת לחוברת לחוקר / טופס הסכמה / פרוטוקול המחקר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ניתן להוסיף קובץ של מראה שינויים או תעודת תרגום</a:t>
            </a: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יש לצרף את התוספת בלשונית הקובץ המצורף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1AD6E9F-4EC8-4397-4FDC-6F707B050C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0" y="98278"/>
            <a:ext cx="1552823" cy="140374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3A348F7-AE7A-CA6D-591B-E3AC02EFF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03" y="2056288"/>
            <a:ext cx="4636992" cy="388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0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73DDF8-832E-29E8-51A7-C4648AF36623}"/>
              </a:ext>
            </a:extLst>
          </p:cNvPr>
          <p:cNvSpPr/>
          <p:nvPr/>
        </p:nvSpPr>
        <p:spPr>
          <a:xfrm>
            <a:off x="3547252" y="392086"/>
            <a:ext cx="49295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</a:rPr>
              <a:t>שימוש בתוכנה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5FB79F-70B9-A534-B670-514E42635966}"/>
              </a:ext>
            </a:extLst>
          </p:cNvPr>
          <p:cNvSpPr txBox="1"/>
          <p:nvPr/>
        </p:nvSpPr>
        <p:spPr>
          <a:xfrm>
            <a:off x="2136710" y="2333685"/>
            <a:ext cx="9730274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ניתן להיכנס לתוכנה דרך האייקון המתאים בשולחן העבודה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השימוש בתוכנה ייעשה דרך המשתמש הפרטי של כל משתתף במחקר.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על מנת לפתוח חשבון אישי בתוכנה יש לפנות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לרכזת הועדה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כל משתמש בתוכנה יוכל לגשת למחקרים אליהם הוא משויך בלבד ולבצע בהם פעולות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בהתאם לרמת הרשאתו. </a:t>
            </a: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          - במצגת זו נסקור את הליך הפתיחה וההגשה לוועדה המוסדית של מחקר חדש -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587F67-E387-C8F0-47C8-2791D531E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888" y="2101818"/>
            <a:ext cx="779112" cy="828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EB04E0-5625-D3A5-5B84-4E0A1B553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16" y="2333685"/>
            <a:ext cx="3089181" cy="2707686"/>
          </a:xfrm>
          <a:prstGeom prst="rect">
            <a:avLst/>
          </a:prstGeom>
          <a:effectLst>
            <a:glow rad="127000">
              <a:schemeClr val="bg2">
                <a:alpha val="33000"/>
              </a:schemeClr>
            </a:glow>
            <a:softEdge rad="114300"/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A43072E-1C75-40CB-5E3E-EDAEF30FF6E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3" y="151878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5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1884159" y="392086"/>
            <a:ext cx="8255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9525">
                  <a:solidFill>
                    <a:srgbClr val="2B9583"/>
                  </a:solidFill>
                </a:ln>
                <a:solidFill>
                  <a:schemeClr val="tx1"/>
                </a:solidFill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דיווח אירועים ובקשות לשינויים</a:t>
            </a:r>
            <a:endParaRPr lang="en-US" sz="54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163771" y="1872324"/>
            <a:ext cx="11397981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טופס 12 מאוגד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חלק מהדיווחים ניתנים להגשה בטופס מאוגד יחיד לוועדה  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על מנת ליצור טופס מאוגד יש לפתוח דיווח עבור כל אחד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מהאירועים ואז לבחור בכפתור</a:t>
            </a: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ניתן להוסיף עד כ 10 אירועים שונים בדיווח מאוגד אחד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כאשר ייעשה ניסיון להגיש דיווח בודד של אחד מהדיווחים הנ"ל –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המערכת תתריע על האפשרות לשלוח את אירוע זה כמאוגד </a:t>
            </a:r>
          </a:p>
          <a:p>
            <a:pPr algn="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1AD6E9F-4EC8-4397-4FDC-6F707B050C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1" y="51625"/>
            <a:ext cx="1552823" cy="140374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71F6218-3B8A-05EA-D416-DE87CDB76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996" y="3576691"/>
            <a:ext cx="1091078" cy="188459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1990788A-C26C-F40D-77FA-3924A7A28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381" y="5417696"/>
            <a:ext cx="2113041" cy="1314467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D302C866-03E0-EADA-E130-520AB3107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248" y="1923976"/>
            <a:ext cx="4701803" cy="41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35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3756469" y="392086"/>
            <a:ext cx="45111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b="0" cap="none" spc="0" dirty="0">
                <a:ln w="9525">
                  <a:solidFill>
                    <a:srgbClr val="2B9583"/>
                  </a:solidFill>
                </a:ln>
                <a:solidFill>
                  <a:schemeClr val="tx1"/>
                </a:solidFill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מסמכי המחקר</a:t>
            </a:r>
            <a:endParaRPr lang="en-US" sz="60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502430" y="1476463"/>
            <a:ext cx="11397981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מסמכי המחקר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 rt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בלחיצה על מסמכי המחקר נפתח חלון המכיל את כל מסמכי המחקר שהוגשו, כולל מסמכים שאינם בתוקף.</a:t>
            </a:r>
          </a:p>
          <a:p>
            <a:pPr algn="r" rtl="1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 rtl="1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לחיצה על 'עדכון מצבי מסמכים' תעדכן את כל המסמכים למצב העדכני שלהם.</a:t>
            </a:r>
          </a:p>
          <a:p>
            <a:pPr algn="r" rt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</a:t>
            </a:r>
            <a:endParaRPr lang="he-I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1E01AC-A253-983C-3477-8365085E9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007" y="3474051"/>
            <a:ext cx="6730200" cy="2991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2E62CC3-2E74-2B6F-565D-89C2A93498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9" y="204886"/>
            <a:ext cx="1552823" cy="140374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3848769D-D3C9-4E8A-F078-B48946329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469" y="2633475"/>
            <a:ext cx="8001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96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4418511" y="392086"/>
            <a:ext cx="31870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b="0" cap="none" spc="0" dirty="0">
                <a:ln w="9525">
                  <a:solidFill>
                    <a:srgbClr val="2B9583"/>
                  </a:solidFill>
                </a:ln>
                <a:solidFill>
                  <a:schemeClr val="tx1"/>
                </a:solidFill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מידע נוסף</a:t>
            </a:r>
            <a:endParaRPr lang="en-US" sz="60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502430" y="1476463"/>
            <a:ext cx="11397981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חוברת הדרכה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 rt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ניתן לגשת בכל עת לחוברת ההדרכה של תוכנת מטרות כדי לקבל לעבור שוב על אופן השימוש בתוכנה ולקבלת מידע נוסף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על האפשרויות השונות בתוכנה.</a:t>
            </a:r>
          </a:p>
          <a:p>
            <a:pPr algn="r" rtl="1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 rtl="1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חוברת ההדרכה נמצאת במסך הראשי בתוכנה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הוראות שימוש בתוכנה </a:t>
            </a:r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</a:t>
            </a:r>
            <a:endParaRPr lang="he-I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2000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C192E9-0958-3B23-FE9E-46A3E4354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778" y="3554732"/>
            <a:ext cx="5776519" cy="2911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DD7763C-B353-3E5A-1DB0-1CA44A7E0BE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7" y="72718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2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4FF811-C1C8-53C7-CE69-DD2C2922771E}"/>
              </a:ext>
            </a:extLst>
          </p:cNvPr>
          <p:cNvSpPr/>
          <p:nvPr/>
        </p:nvSpPr>
        <p:spPr>
          <a:xfrm>
            <a:off x="2635152" y="392086"/>
            <a:ext cx="67537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מסך התוכנה הראשי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D8D8C-66B8-8D2C-C9DA-9A338DEF6C56}"/>
              </a:ext>
            </a:extLst>
          </p:cNvPr>
          <p:cNvSpPr txBox="1"/>
          <p:nvPr/>
        </p:nvSpPr>
        <p:spPr>
          <a:xfrm>
            <a:off x="966919" y="1693372"/>
            <a:ext cx="10524617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i="0" dirty="0">
                <a:solidFill>
                  <a:srgbClr val="20212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המסך הראשי מכיל מספר תפריטים: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מחקרים -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דרך תפריט זה ניתן להגיע למחקרים השונים שבאחריות החוקר ולפתוח מחקרים חדשים</a:t>
            </a: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סטטוס מחקרים -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תפריט זה מאפשר לעקוב אחר הסטטוס העדכני של כל מחקר באחריות המשתמש</a:t>
            </a: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אירועים בחתימות –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אירועים (דיווחים ובקשות) שהוגשו וטרם נחתמו</a:t>
            </a: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אירועים בעריכה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אירועים (דיווחים ובקשות) שנפתחו וטרם הוגשו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</a:p>
          <a:p>
            <a:pPr algn="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הודעות </a:t>
            </a:r>
            <a:r>
              <a:rPr lang="he-IL" sz="2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בתווית צהובה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יש ללחוץ פעמיים על ההודעה כדי לראות את תוכנה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6D89F2-67EC-A353-AFC3-D73003E3C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3675" y="3429000"/>
            <a:ext cx="4534010" cy="2582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E248CD5-D5F0-04C4-3CFC-A85D3E218F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7" y="128722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9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4FF811-C1C8-53C7-CE69-DD2C2922771E}"/>
              </a:ext>
            </a:extLst>
          </p:cNvPr>
          <p:cNvSpPr/>
          <p:nvPr/>
        </p:nvSpPr>
        <p:spPr>
          <a:xfrm>
            <a:off x="2968575" y="392086"/>
            <a:ext cx="60869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מחקרים באחריותי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D8D8C-66B8-8D2C-C9DA-9A338DEF6C56}"/>
              </a:ext>
            </a:extLst>
          </p:cNvPr>
          <p:cNvSpPr txBox="1"/>
          <p:nvPr/>
        </p:nvSpPr>
        <p:spPr>
          <a:xfrm>
            <a:off x="2415074" y="1838132"/>
            <a:ext cx="9097346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בחלון זה ניתן לראות את כל המחקרים שבאחריות המשתמש.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ניתן בעזרת כפתור הסינון           להציג מחקרים מסוימים לפי הקטגוריות השונות.</a:t>
            </a: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לחיצה על הכותרות השונות תסדר את הטבלה עפ"י העמודה שנבחרה 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66EA8662-AB07-0533-9C66-FCF78DF1A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382" y="4513290"/>
            <a:ext cx="7702695" cy="1723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A11FE2BB-FCBC-A65B-E35E-B556376E8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527" y="2527660"/>
            <a:ext cx="1557852" cy="3001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CC4555C1-7356-C001-798C-ECD9044E0040}"/>
              </a:ext>
            </a:extLst>
          </p:cNvPr>
          <p:cNvCxnSpPr/>
          <p:nvPr/>
        </p:nvCxnSpPr>
        <p:spPr>
          <a:xfrm flipH="1" flipV="1">
            <a:off x="3464653" y="2860646"/>
            <a:ext cx="1258349" cy="1778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תמונה 7">
            <a:extLst>
              <a:ext uri="{FF2B5EF4-FFF2-40B4-BE49-F238E27FC236}">
                <a16:creationId xmlns:a16="http://schemas.microsoft.com/office/drawing/2014/main" id="{CCFE0A1B-64A4-0531-14A2-D9400070FE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4" y="74933"/>
            <a:ext cx="1552823" cy="140374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7D75FFF-714E-5F21-E66F-0C18903F8E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9723" y="2453715"/>
            <a:ext cx="4857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4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4FF811-C1C8-53C7-CE69-DD2C2922771E}"/>
              </a:ext>
            </a:extLst>
          </p:cNvPr>
          <p:cNvSpPr/>
          <p:nvPr/>
        </p:nvSpPr>
        <p:spPr>
          <a:xfrm>
            <a:off x="2390690" y="392086"/>
            <a:ext cx="72426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פתיחת בקשה למחקר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D8D8C-66B8-8D2C-C9DA-9A338DEF6C56}"/>
              </a:ext>
            </a:extLst>
          </p:cNvPr>
          <p:cNvSpPr txBox="1"/>
          <p:nvPr/>
        </p:nvSpPr>
        <p:spPr>
          <a:xfrm>
            <a:off x="2415074" y="1838132"/>
            <a:ext cx="9097346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בחלון הראשי של התוכנה יש לבחור באפשרות 'בקשה חדשה למחקר' ולאחר מכן בחלון הצף שנפתח יש למלא את הפרטים השונים בהתאם לסוג המחקר וללחוץ על אישור.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שדות בצבע </a:t>
            </a:r>
            <a:r>
              <a:rPr lang="he-IL" sz="2000" b="1" dirty="0">
                <a:solidFill>
                  <a:srgbClr val="FF99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כתום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הינם שדות חובה בתוכנה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* 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במידה ומגיש הבקשה אינו החוקר הראשי יש להכניס את שם החוקר הראשי במיקום המתאים</a:t>
            </a: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CD77D0-1FED-0C61-0B35-ABEC4E6C5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826" y="3898997"/>
            <a:ext cx="4896348" cy="2818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86394DB-3FE9-386A-2A9C-9A5F69C8ECC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4" y="74933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7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390690" y="392086"/>
            <a:ext cx="72426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פתיחת בקשה למחקר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59921" y="1654731"/>
            <a:ext cx="11397981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במ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סך המחקר יופיע באופן אוטומטי מספר המחקר שניתן למחקר הנוכחי (לדוגמא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0023-22-SMC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he-IL" sz="200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במסך שנפתח יש למלא את הלשוניות השונות ולהקפיד כי הנתונים שמוכנסים הינם מדויקים ונכונים.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לשונית </a:t>
            </a: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נתוני המחקר –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מכילה את רוב המידע הנדרש לגבי המחקר.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רוב השדות בלשונית זו זהים בסוגי המחקרים השונים אך ישנם שדות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שונים שמתווספים או נגרעים בהתאם לסוג המחקר.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מצב המחקר בשלב זה הינו - חדש</a:t>
            </a: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095E2-3F32-080F-6F95-543C12F8DE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2" r="927" b="4195"/>
          <a:stretch/>
        </p:blipFill>
        <p:spPr>
          <a:xfrm>
            <a:off x="375478" y="2737007"/>
            <a:ext cx="4459897" cy="3728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21407F-E128-7782-9E11-09EE0FE04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24" y="4698545"/>
            <a:ext cx="2392591" cy="194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DCE186-1AA1-B0A9-2AF5-69F3E42BAED9}"/>
              </a:ext>
            </a:extLst>
          </p:cNvPr>
          <p:cNvCxnSpPr>
            <a:cxnSpLocks/>
          </p:cNvCxnSpPr>
          <p:nvPr/>
        </p:nvCxnSpPr>
        <p:spPr>
          <a:xfrm>
            <a:off x="4578661" y="3861254"/>
            <a:ext cx="932906" cy="13420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תמונה 8">
            <a:extLst>
              <a:ext uri="{FF2B5EF4-FFF2-40B4-BE49-F238E27FC236}">
                <a16:creationId xmlns:a16="http://schemas.microsoft.com/office/drawing/2014/main" id="{3D4CF94F-4297-0FA2-B0AF-C36868C3C6F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90252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07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390690" y="392086"/>
            <a:ext cx="72426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פתיחת בקשה למחקר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490988" y="1741461"/>
            <a:ext cx="1139798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המשך לשונית 'נתוני המחקר':</a:t>
            </a:r>
          </a:p>
          <a:p>
            <a:pPr algn="r"/>
            <a:endParaRPr lang="he-I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יש להמשיך ולמלא את השדות השונים. </a:t>
            </a:r>
          </a:p>
          <a:p>
            <a:pPr algn="r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רצוי לפרט ולדייק ככל שניתן על מנת שהוועדה המוסדית תקבל את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מלוא המידע לו היא נדרשת לצורך קבלת ההחלטה.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CC9609-BA33-4F33-2D18-CB37C89DD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48" y="2888771"/>
            <a:ext cx="4914750" cy="3848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DCCD3E7-2C63-1DD2-5348-1C485EAD995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13" y="120262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6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84A96-19E6-A2D0-C413-4ADA8D0D11EE}"/>
              </a:ext>
            </a:extLst>
          </p:cNvPr>
          <p:cNvSpPr/>
          <p:nvPr/>
        </p:nvSpPr>
        <p:spPr>
          <a:xfrm>
            <a:off x="2390690" y="392086"/>
            <a:ext cx="72426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>
                <a:ln w="9525">
                  <a:solidFill>
                    <a:srgbClr val="2B9583"/>
                  </a:solidFill>
                </a:ln>
                <a:effectLst>
                  <a:glow>
                    <a:srgbClr val="2B478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פתיחת בקשה למחקר</a:t>
            </a:r>
            <a:endParaRPr lang="en-US" sz="6600" b="0" cap="none" spc="0" dirty="0">
              <a:ln w="9525">
                <a:solidFill>
                  <a:srgbClr val="2B9583"/>
                </a:solidFill>
              </a:ln>
              <a:solidFill>
                <a:schemeClr val="tx1"/>
              </a:solidFill>
              <a:effectLst>
                <a:glow>
                  <a:srgbClr val="2B478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651E0-9B42-8D1F-638B-BDE48F322490}"/>
              </a:ext>
            </a:extLst>
          </p:cNvPr>
          <p:cNvSpPr txBox="1"/>
          <p:nvPr/>
        </p:nvSpPr>
        <p:spPr>
          <a:xfrm>
            <a:off x="397009" y="1555623"/>
            <a:ext cx="1139798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המשך לשונית 'נתוני המחקר': </a:t>
            </a:r>
          </a:p>
          <a:p>
            <a:pPr algn="r"/>
            <a:endParaRPr lang="he-I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חלון המחקר הינו דינמי ושדות שונים יתווספו או יתבטלו בהתאם לתשובות שיינתנו בסעיפים השונים.</a:t>
            </a:r>
          </a:p>
          <a:p>
            <a:pPr algn="r"/>
            <a:endParaRPr lang="he-I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algn="r"/>
            <a:endParaRPr lang="he-I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42C623-C106-34C1-4F29-BA1B936BE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2668934"/>
            <a:ext cx="4795935" cy="3966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44FA9C1-D937-FB6D-DA19-D593848616B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51878"/>
            <a:ext cx="1552823" cy="14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8804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9EAEF41C0AE564D9678FFE7E4F344AF" ma:contentTypeVersion="17" ma:contentTypeDescription="צור מסמך חדש." ma:contentTypeScope="" ma:versionID="bdcd4f2b7bcba2d6c208a7fe45a76f82">
  <xsd:schema xmlns:xsd="http://www.w3.org/2001/XMLSchema" xmlns:xs="http://www.w3.org/2001/XMLSchema" xmlns:p="http://schemas.microsoft.com/office/2006/metadata/properties" xmlns:ns2="79bcee7c-99ac-4cc1-9293-de59f15999f5" xmlns:ns3="4041f32c-d7e2-4555-9ec5-13b7f4e445c6" targetNamespace="http://schemas.microsoft.com/office/2006/metadata/properties" ma:root="true" ma:fieldsID="084f6d306a2683961275a17c18271757" ns2:_="" ns3:_="">
    <xsd:import namespace="79bcee7c-99ac-4cc1-9293-de59f15999f5"/>
    <xsd:import namespace="4041f32c-d7e2-4555-9ec5-13b7f4e445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_x05ea__x05d0__x05e8__x05d9__x05da_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cee7c-99ac-4cc1-9293-de59f15999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x05ea__x05d0__x05e8__x05d9__x05da_" ma:index="12" nillable="true" ma:displayName="תאריך" ma:format="DateOnly" ma:internalName="_x05ea__x05d0__x05e8__x05d9__x05da_">
      <xsd:simpleType>
        <xsd:restriction base="dms:DateTim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תגיות תמונה" ma:readOnly="false" ma:fieldId="{5cf76f15-5ced-4ddc-b409-7134ff3c332f}" ma:taxonomyMulti="true" ma:sspId="8fc96ba9-bc75-4029-b407-a61e57544f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1f32c-d7e2-4555-9ec5-13b7f4e445c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c0794b-50e4-4bca-ad3e-6d9d0478e4e3}" ma:internalName="TaxCatchAll" ma:showField="CatchAllData" ma:web="4041f32c-d7e2-4555-9ec5-13b7f4e445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5ea__x05d0__x05e8__x05d9__x05da_ xmlns="79bcee7c-99ac-4cc1-9293-de59f15999f5" xsi:nil="true"/>
    <_Flow_SignoffStatus xmlns="79bcee7c-99ac-4cc1-9293-de59f15999f5" xsi:nil="true"/>
    <TaxCatchAll xmlns="4041f32c-d7e2-4555-9ec5-13b7f4e445c6" xsi:nil="true"/>
    <lcf76f155ced4ddcb4097134ff3c332f xmlns="79bcee7c-99ac-4cc1-9293-de59f15999f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5B9CA6-BFA5-4ADA-905D-A14AA4A329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cee7c-99ac-4cc1-9293-de59f15999f5"/>
    <ds:schemaRef ds:uri="4041f32c-d7e2-4555-9ec5-13b7f4e445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B8E689-0462-4AE3-995F-7B7350D7CEFC}">
  <ds:schemaRefs>
    <ds:schemaRef ds:uri="http://schemas.microsoft.com/office/2006/metadata/properties"/>
    <ds:schemaRef ds:uri="http://purl.org/dc/elements/1.1/"/>
    <ds:schemaRef ds:uri="79bcee7c-99ac-4cc1-9293-de59f15999f5"/>
    <ds:schemaRef ds:uri="http://purl.org/dc/dcmitype/"/>
    <ds:schemaRef ds:uri="4041f32c-d7e2-4555-9ec5-13b7f4e445c6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E4A080-6122-4D47-8FF3-C5A1EDB960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2324</Words>
  <Application>Microsoft Office PowerPoint</Application>
  <PresentationFormat>מסך רחב</PresentationFormat>
  <Paragraphs>233</Paragraphs>
  <Slides>32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David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Reut Ezra</dc:creator>
  <cp:lastModifiedBy>סימה פינטו</cp:lastModifiedBy>
  <cp:revision>25</cp:revision>
  <dcterms:created xsi:type="dcterms:W3CDTF">2022-06-06T11:32:56Z</dcterms:created>
  <dcterms:modified xsi:type="dcterms:W3CDTF">2024-02-20T10:58:31Z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0x010100D9EAEF41C0AE564D9678FFE7E4F344AF</vt:lpwstr>
  </property>
  <property fmtid="{D5CDD505-2E9C-101B-9397-08002B2CF9AE}" pid="3" name="MediaServiceImageTags">
    <vt:lpwstr/>
  </property>
</Properties>
</file>